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62" r:id="rId4"/>
    <p:sldMasterId id="2147483670" r:id="rId5"/>
  </p:sldMasterIdLst>
  <p:notesMasterIdLst>
    <p:notesMasterId r:id="rId37"/>
  </p:notesMasterIdLst>
  <p:handoutMasterIdLst>
    <p:handoutMasterId r:id="rId38"/>
  </p:handoutMasterIdLst>
  <p:sldIdLst>
    <p:sldId id="270" r:id="rId6"/>
    <p:sldId id="375" r:id="rId7"/>
    <p:sldId id="384" r:id="rId8"/>
    <p:sldId id="713" r:id="rId9"/>
    <p:sldId id="719" r:id="rId10"/>
    <p:sldId id="720" r:id="rId11"/>
    <p:sldId id="721" r:id="rId12"/>
    <p:sldId id="722" r:id="rId13"/>
    <p:sldId id="723" r:id="rId14"/>
    <p:sldId id="724" r:id="rId15"/>
    <p:sldId id="725" r:id="rId16"/>
    <p:sldId id="726" r:id="rId17"/>
    <p:sldId id="727" r:id="rId18"/>
    <p:sldId id="728" r:id="rId19"/>
    <p:sldId id="729" r:id="rId20"/>
    <p:sldId id="730" r:id="rId21"/>
    <p:sldId id="731" r:id="rId22"/>
    <p:sldId id="732" r:id="rId23"/>
    <p:sldId id="733" r:id="rId24"/>
    <p:sldId id="714" r:id="rId25"/>
    <p:sldId id="718" r:id="rId26"/>
    <p:sldId id="746" r:id="rId27"/>
    <p:sldId id="745" r:id="rId28"/>
    <p:sldId id="742" r:id="rId29"/>
    <p:sldId id="743" r:id="rId30"/>
    <p:sldId id="744" r:id="rId31"/>
    <p:sldId id="717" r:id="rId32"/>
    <p:sldId id="737" r:id="rId33"/>
    <p:sldId id="739" r:id="rId34"/>
    <p:sldId id="618" r:id="rId35"/>
    <p:sldId id="708" r:id="rId36"/>
  </p:sldIdLst>
  <p:sldSz cx="9144000" cy="5143500" type="screen16x9"/>
  <p:notesSz cx="6881813"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2C0D9C0B-36C0-416F-9302-F7E4B8869B51}">
          <p14:sldIdLst>
            <p14:sldId id="270"/>
            <p14:sldId id="375"/>
            <p14:sldId id="384"/>
            <p14:sldId id="713"/>
            <p14:sldId id="719"/>
            <p14:sldId id="720"/>
            <p14:sldId id="721"/>
            <p14:sldId id="722"/>
            <p14:sldId id="723"/>
            <p14:sldId id="724"/>
            <p14:sldId id="725"/>
            <p14:sldId id="726"/>
            <p14:sldId id="727"/>
            <p14:sldId id="728"/>
            <p14:sldId id="729"/>
            <p14:sldId id="730"/>
            <p14:sldId id="731"/>
            <p14:sldId id="732"/>
            <p14:sldId id="733"/>
            <p14:sldId id="714"/>
            <p14:sldId id="718"/>
            <p14:sldId id="746"/>
            <p14:sldId id="745"/>
            <p14:sldId id="742"/>
            <p14:sldId id="743"/>
            <p14:sldId id="744"/>
            <p14:sldId id="717"/>
            <p14:sldId id="737"/>
            <p14:sldId id="739"/>
            <p14:sldId id="618"/>
            <p14:sldId id="708"/>
          </p14:sldIdLst>
        </p14:section>
      </p14:sectionLst>
    </p:ex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6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rice, Anne (CoveredCA)" initials="PA(" lastIdx="4" clrIdx="0">
    <p:extLst>
      <p:ext uri="{19B8F6BF-5375-455C-9EA6-DF929625EA0E}">
        <p15:presenceInfo xmlns:p15="http://schemas.microsoft.com/office/powerpoint/2012/main" userId="S-1-5-21-2847421635-2626711533-3026931094-8181" providerId="AD"/>
      </p:ext>
    </p:extLst>
  </p:cmAuthor>
  <p:cmAuthor id="2" name="Mangiaracino, Allie (CoveredCA)" initials="MA(" lastIdx="1" clrIdx="1">
    <p:extLst>
      <p:ext uri="{19B8F6BF-5375-455C-9EA6-DF929625EA0E}">
        <p15:presenceInfo xmlns:p15="http://schemas.microsoft.com/office/powerpoint/2012/main" userId="S-1-5-21-2847421635-2626711533-3026931094-73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4D56"/>
    <a:srgbClr val="5A5A59"/>
    <a:srgbClr val="FF4747"/>
    <a:srgbClr val="4783C0"/>
    <a:srgbClr val="DCB626"/>
    <a:srgbClr val="19B9CA"/>
    <a:srgbClr val="CDCDCD"/>
    <a:srgbClr val="DDDDDD"/>
    <a:srgbClr val="CECFCD"/>
    <a:srgbClr val="DDDED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7DF18680-E054-41AD-8BC1-D1AEF772440D}">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84" autoAdjust="0"/>
    <p:restoredTop sz="81498" autoAdjust="0"/>
  </p:normalViewPr>
  <p:slideViewPr>
    <p:cSldViewPr snapToGrid="0" snapToObjects="1">
      <p:cViewPr varScale="1">
        <p:scale>
          <a:sx n="129" d="100"/>
          <a:sy n="129" d="100"/>
        </p:scale>
        <p:origin x="1002" y="108"/>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66" d="100"/>
          <a:sy n="66" d="100"/>
        </p:scale>
        <p:origin x="-3270" y="-96"/>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commentAuthors" Target="commentAuthors.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82119" cy="464820"/>
          </a:xfrm>
          <a:prstGeom prst="rect">
            <a:avLst/>
          </a:prstGeom>
        </p:spPr>
        <p:txBody>
          <a:bodyPr vert="horz" lIns="93867" tIns="46935" rIns="93867" bIns="46935" rtlCol="0"/>
          <a:lstStyle>
            <a:lvl1pPr algn="l">
              <a:defRPr sz="1300"/>
            </a:lvl1pPr>
          </a:lstStyle>
          <a:p>
            <a:endParaRPr lang="en-US" dirty="0"/>
          </a:p>
        </p:txBody>
      </p:sp>
      <p:sp>
        <p:nvSpPr>
          <p:cNvPr id="3" name="Date Placeholder 2"/>
          <p:cNvSpPr>
            <a:spLocks noGrp="1"/>
          </p:cNvSpPr>
          <p:nvPr>
            <p:ph type="dt" sz="quarter" idx="1"/>
          </p:nvPr>
        </p:nvSpPr>
        <p:spPr>
          <a:xfrm>
            <a:off x="3898104" y="0"/>
            <a:ext cx="2982119" cy="464820"/>
          </a:xfrm>
          <a:prstGeom prst="rect">
            <a:avLst/>
          </a:prstGeom>
        </p:spPr>
        <p:txBody>
          <a:bodyPr vert="horz" lIns="93867" tIns="46935" rIns="93867" bIns="46935" rtlCol="0"/>
          <a:lstStyle>
            <a:lvl1pPr algn="r">
              <a:defRPr sz="1300"/>
            </a:lvl1pPr>
          </a:lstStyle>
          <a:p>
            <a:fld id="{C0918DF0-0DD5-D849-A91A-4EA9B4EDD481}" type="datetimeFigureOut">
              <a:rPr lang="en-US" smtClean="0"/>
              <a:t>9/6/2018</a:t>
            </a:fld>
            <a:endParaRPr lang="en-US" dirty="0"/>
          </a:p>
        </p:txBody>
      </p:sp>
      <p:sp>
        <p:nvSpPr>
          <p:cNvPr id="4" name="Footer Placeholder 3"/>
          <p:cNvSpPr>
            <a:spLocks noGrp="1"/>
          </p:cNvSpPr>
          <p:nvPr>
            <p:ph type="ftr" sz="quarter" idx="2"/>
          </p:nvPr>
        </p:nvSpPr>
        <p:spPr>
          <a:xfrm>
            <a:off x="2" y="8829967"/>
            <a:ext cx="2982119" cy="464820"/>
          </a:xfrm>
          <a:prstGeom prst="rect">
            <a:avLst/>
          </a:prstGeom>
        </p:spPr>
        <p:txBody>
          <a:bodyPr vert="horz" lIns="93867" tIns="46935" rIns="93867" bIns="46935" rtlCol="0" anchor="b"/>
          <a:lstStyle>
            <a:lvl1pPr algn="l">
              <a:defRPr sz="1300"/>
            </a:lvl1pPr>
          </a:lstStyle>
          <a:p>
            <a:endParaRPr lang="en-US" dirty="0"/>
          </a:p>
        </p:txBody>
      </p:sp>
      <p:sp>
        <p:nvSpPr>
          <p:cNvPr id="5" name="Slide Number Placeholder 4"/>
          <p:cNvSpPr>
            <a:spLocks noGrp="1"/>
          </p:cNvSpPr>
          <p:nvPr>
            <p:ph type="sldNum" sz="quarter" idx="3"/>
          </p:nvPr>
        </p:nvSpPr>
        <p:spPr>
          <a:xfrm>
            <a:off x="3898104" y="8829967"/>
            <a:ext cx="2982119" cy="464820"/>
          </a:xfrm>
          <a:prstGeom prst="rect">
            <a:avLst/>
          </a:prstGeom>
        </p:spPr>
        <p:txBody>
          <a:bodyPr vert="horz" lIns="93867" tIns="46935" rIns="93867" bIns="46935" rtlCol="0" anchor="b"/>
          <a:lstStyle>
            <a:lvl1pPr algn="r">
              <a:defRPr sz="1300"/>
            </a:lvl1pPr>
          </a:lstStyle>
          <a:p>
            <a:fld id="{6E19EE8C-A99E-CF43-87E0-F84C14701683}" type="slidenum">
              <a:rPr lang="en-US" smtClean="0"/>
              <a:t>‹#›</a:t>
            </a:fld>
            <a:endParaRPr lang="en-US" dirty="0"/>
          </a:p>
        </p:txBody>
      </p:sp>
    </p:spTree>
    <p:extLst>
      <p:ext uri="{BB962C8B-B14F-4D97-AF65-F5344CB8AC3E}">
        <p14:creationId xmlns:p14="http://schemas.microsoft.com/office/powerpoint/2010/main" val="10934288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82119" cy="464820"/>
          </a:xfrm>
          <a:prstGeom prst="rect">
            <a:avLst/>
          </a:prstGeom>
        </p:spPr>
        <p:txBody>
          <a:bodyPr vert="horz" lIns="93867" tIns="46935" rIns="93867" bIns="46935" rtlCol="0"/>
          <a:lstStyle>
            <a:lvl1pPr algn="l">
              <a:defRPr sz="1300"/>
            </a:lvl1pPr>
          </a:lstStyle>
          <a:p>
            <a:endParaRPr lang="en-US" dirty="0"/>
          </a:p>
        </p:txBody>
      </p:sp>
      <p:sp>
        <p:nvSpPr>
          <p:cNvPr id="3" name="Date Placeholder 2"/>
          <p:cNvSpPr>
            <a:spLocks noGrp="1"/>
          </p:cNvSpPr>
          <p:nvPr>
            <p:ph type="dt" idx="1"/>
          </p:nvPr>
        </p:nvSpPr>
        <p:spPr>
          <a:xfrm>
            <a:off x="3898104" y="0"/>
            <a:ext cx="2982119" cy="464820"/>
          </a:xfrm>
          <a:prstGeom prst="rect">
            <a:avLst/>
          </a:prstGeom>
        </p:spPr>
        <p:txBody>
          <a:bodyPr vert="horz" lIns="93867" tIns="46935" rIns="93867" bIns="46935" rtlCol="0"/>
          <a:lstStyle>
            <a:lvl1pPr algn="r">
              <a:defRPr sz="1300"/>
            </a:lvl1pPr>
          </a:lstStyle>
          <a:p>
            <a:fld id="{9B6F460F-B2EC-4344-8DBB-8D3F5BCD747B}" type="datetimeFigureOut">
              <a:rPr lang="en-US" smtClean="0"/>
              <a:t>9/6/2018</a:t>
            </a:fld>
            <a:endParaRPr lang="en-US" dirty="0"/>
          </a:p>
        </p:txBody>
      </p:sp>
      <p:sp>
        <p:nvSpPr>
          <p:cNvPr id="4" name="Slide Image Placeholder 3"/>
          <p:cNvSpPr>
            <a:spLocks noGrp="1" noRot="1" noChangeAspect="1"/>
          </p:cNvSpPr>
          <p:nvPr>
            <p:ph type="sldImg" idx="2"/>
          </p:nvPr>
        </p:nvSpPr>
        <p:spPr>
          <a:xfrm>
            <a:off x="342900" y="696913"/>
            <a:ext cx="6196013" cy="3486150"/>
          </a:xfrm>
          <a:prstGeom prst="rect">
            <a:avLst/>
          </a:prstGeom>
          <a:noFill/>
          <a:ln w="12700">
            <a:solidFill>
              <a:prstClr val="black"/>
            </a:solidFill>
          </a:ln>
        </p:spPr>
        <p:txBody>
          <a:bodyPr vert="horz" lIns="93867" tIns="46935" rIns="93867" bIns="46935" rtlCol="0" anchor="ctr"/>
          <a:lstStyle/>
          <a:p>
            <a:endParaRPr lang="en-US" dirty="0"/>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3867" tIns="46935" rIns="93867" bIns="4693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9967"/>
            <a:ext cx="2982119" cy="464820"/>
          </a:xfrm>
          <a:prstGeom prst="rect">
            <a:avLst/>
          </a:prstGeom>
        </p:spPr>
        <p:txBody>
          <a:bodyPr vert="horz" lIns="93867" tIns="46935" rIns="93867" bIns="46935" rtlCol="0" anchor="b"/>
          <a:lstStyle>
            <a:lvl1pPr algn="l">
              <a:defRPr sz="1300"/>
            </a:lvl1pPr>
          </a:lstStyle>
          <a:p>
            <a:endParaRPr lang="en-US" dirty="0"/>
          </a:p>
        </p:txBody>
      </p:sp>
      <p:sp>
        <p:nvSpPr>
          <p:cNvPr id="7" name="Slide Number Placeholder 6"/>
          <p:cNvSpPr>
            <a:spLocks noGrp="1"/>
          </p:cNvSpPr>
          <p:nvPr>
            <p:ph type="sldNum" sz="quarter" idx="5"/>
          </p:nvPr>
        </p:nvSpPr>
        <p:spPr>
          <a:xfrm>
            <a:off x="3898104" y="8829967"/>
            <a:ext cx="2982119" cy="464820"/>
          </a:xfrm>
          <a:prstGeom prst="rect">
            <a:avLst/>
          </a:prstGeom>
        </p:spPr>
        <p:txBody>
          <a:bodyPr vert="horz" lIns="93867" tIns="46935" rIns="93867" bIns="46935" rtlCol="0" anchor="b"/>
          <a:lstStyle>
            <a:lvl1pPr algn="r">
              <a:defRPr sz="1300"/>
            </a:lvl1pPr>
          </a:lstStyle>
          <a:p>
            <a:fld id="{99138C3A-7C76-8042-B10B-734FB36E177F}" type="slidenum">
              <a:rPr lang="en-US" smtClean="0"/>
              <a:t>‹#›</a:t>
            </a:fld>
            <a:endParaRPr lang="en-US" dirty="0"/>
          </a:p>
        </p:txBody>
      </p:sp>
    </p:spTree>
    <p:extLst>
      <p:ext uri="{BB962C8B-B14F-4D97-AF65-F5344CB8AC3E}">
        <p14:creationId xmlns:p14="http://schemas.microsoft.com/office/powerpoint/2010/main" val="207921895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138C3A-7C76-8042-B10B-734FB36E177F}" type="slidenum">
              <a:rPr lang="en-US" smtClean="0"/>
              <a:t>0</a:t>
            </a:fld>
            <a:endParaRPr lang="en-US" dirty="0"/>
          </a:p>
        </p:txBody>
      </p:sp>
    </p:spTree>
    <p:extLst>
      <p:ext uri="{BB962C8B-B14F-4D97-AF65-F5344CB8AC3E}">
        <p14:creationId xmlns:p14="http://schemas.microsoft.com/office/powerpoint/2010/main" val="23379922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Framing: getting feedback from issuers and consumer advocates on their interest in implementing these tools. Based on feedback from the group, Covered CA will determine next steps.  </a:t>
            </a:r>
          </a:p>
          <a:p>
            <a:endParaRPr lang="en-US" dirty="0"/>
          </a:p>
          <a:p>
            <a:r>
              <a:rPr lang="en-US" dirty="0"/>
              <a:t>What additional information you would like to know? What questions should Covered CA ask other Exchanges that have similar tools? What questions should we ask GI? </a:t>
            </a:r>
          </a:p>
          <a:p>
            <a:endParaRPr lang="en-US" dirty="0"/>
          </a:p>
          <a:p>
            <a:pPr marL="814360" lvl="1" indent="-257175">
              <a:spcAft>
                <a:spcPts val="450"/>
              </a:spcAft>
              <a:buFont typeface="Arial" panose="020B0604020202020204" pitchFamily="34" charset="0"/>
              <a:buChar char="•"/>
            </a:pPr>
            <a:r>
              <a:rPr lang="en-US" dirty="0"/>
              <a:t>Functionality and Consumer Experience </a:t>
            </a:r>
          </a:p>
          <a:p>
            <a:pPr marL="1201295" lvl="2" indent="-257175">
              <a:spcAft>
                <a:spcPts val="450"/>
              </a:spcAft>
              <a:buFont typeface="Arial" panose="020B0604020202020204" pitchFamily="34" charset="0"/>
              <a:buChar char="•"/>
            </a:pPr>
            <a:r>
              <a:rPr lang="en-US" dirty="0"/>
              <a:t>Example from </a:t>
            </a:r>
            <a:r>
              <a:rPr lang="en-US" dirty="0" err="1"/>
              <a:t>Mnsure</a:t>
            </a:r>
            <a:r>
              <a:rPr lang="en-US" dirty="0"/>
              <a:t>  / Mock up from </a:t>
            </a:r>
            <a:r>
              <a:rPr lang="en-US" dirty="0" err="1"/>
              <a:t>GetInsured</a:t>
            </a:r>
            <a:r>
              <a:rPr lang="en-US" dirty="0"/>
              <a:t> </a:t>
            </a:r>
          </a:p>
          <a:p>
            <a:pPr marL="814360" lvl="1" indent="-257175">
              <a:spcAft>
                <a:spcPts val="450"/>
              </a:spcAft>
              <a:buFont typeface="Arial" panose="020B0604020202020204" pitchFamily="34" charset="0"/>
              <a:buChar char="•"/>
            </a:pPr>
            <a:r>
              <a:rPr lang="en-US" dirty="0"/>
              <a:t>Data Elements to display </a:t>
            </a:r>
          </a:p>
          <a:p>
            <a:pPr marL="814360" lvl="1" indent="-257175">
              <a:spcAft>
                <a:spcPts val="450"/>
              </a:spcAft>
              <a:buFont typeface="Arial" panose="020B0604020202020204" pitchFamily="34" charset="0"/>
              <a:buChar char="•"/>
            </a:pPr>
            <a:r>
              <a:rPr lang="en-US" dirty="0"/>
              <a:t>Considerations</a:t>
            </a:r>
          </a:p>
          <a:p>
            <a:endParaRPr lang="en-US" dirty="0"/>
          </a:p>
        </p:txBody>
      </p:sp>
      <p:sp>
        <p:nvSpPr>
          <p:cNvPr id="4" name="Slide Number Placeholder 3"/>
          <p:cNvSpPr>
            <a:spLocks noGrp="1"/>
          </p:cNvSpPr>
          <p:nvPr>
            <p:ph type="sldNum" sz="quarter" idx="10"/>
          </p:nvPr>
        </p:nvSpPr>
        <p:spPr/>
        <p:txBody>
          <a:bodyPr/>
          <a:lstStyle/>
          <a:p>
            <a:fld id="{0D5C9431-5215-441E-B940-0B1C24DFD577}" type="slidenum">
              <a:rPr lang="en-US" smtClean="0"/>
              <a:t>4</a:t>
            </a:fld>
            <a:endParaRPr lang="en-US"/>
          </a:p>
        </p:txBody>
      </p:sp>
    </p:spTree>
    <p:extLst>
      <p:ext uri="{BB962C8B-B14F-4D97-AF65-F5344CB8AC3E}">
        <p14:creationId xmlns:p14="http://schemas.microsoft.com/office/powerpoint/2010/main" val="36031662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Question located within the “Consumer Preferences” section before the plan selection pages. </a:t>
            </a:r>
          </a:p>
        </p:txBody>
      </p:sp>
      <p:sp>
        <p:nvSpPr>
          <p:cNvPr id="4" name="Slide Number Placeholder 3"/>
          <p:cNvSpPr>
            <a:spLocks noGrp="1"/>
          </p:cNvSpPr>
          <p:nvPr>
            <p:ph type="sldNum" sz="quarter" idx="10"/>
          </p:nvPr>
        </p:nvSpPr>
        <p:spPr/>
        <p:txBody>
          <a:bodyPr/>
          <a:lstStyle/>
          <a:p>
            <a:fld id="{0D5C9431-5215-441E-B940-0B1C24DFD577}" type="slidenum">
              <a:rPr lang="en-US" smtClean="0"/>
              <a:t>8</a:t>
            </a:fld>
            <a:endParaRPr lang="en-US"/>
          </a:p>
        </p:txBody>
      </p:sp>
    </p:spTree>
    <p:extLst>
      <p:ext uri="{BB962C8B-B14F-4D97-AF65-F5344CB8AC3E}">
        <p14:creationId xmlns:p14="http://schemas.microsoft.com/office/powerpoint/2010/main" val="18346827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RXCUI - </a:t>
            </a:r>
            <a:r>
              <a:rPr lang="en-US" sz="1200" b="0" i="0" kern="1200" dirty="0" err="1">
                <a:solidFill>
                  <a:schemeClr val="tx1"/>
                </a:solidFill>
                <a:effectLst/>
                <a:latin typeface="+mn-lt"/>
                <a:ea typeface="+mn-ea"/>
                <a:cs typeface="+mn-cs"/>
              </a:rPr>
              <a:t>RxNorm</a:t>
            </a:r>
            <a:r>
              <a:rPr lang="en-US" sz="1200" b="0" i="0" kern="1200" dirty="0">
                <a:solidFill>
                  <a:schemeClr val="tx1"/>
                </a:solidFill>
                <a:effectLst/>
                <a:latin typeface="+mn-lt"/>
                <a:ea typeface="+mn-ea"/>
                <a:cs typeface="+mn-cs"/>
              </a:rPr>
              <a:t> concept unique identifier </a:t>
            </a:r>
          </a:p>
          <a:p>
            <a:r>
              <a:rPr lang="en-US" sz="1200" b="0" i="0" kern="1200" dirty="0">
                <a:solidFill>
                  <a:schemeClr val="tx1"/>
                </a:solidFill>
                <a:effectLst/>
                <a:latin typeface="+mn-lt"/>
                <a:ea typeface="+mn-ea"/>
                <a:cs typeface="+mn-cs"/>
              </a:rPr>
              <a:t>A standardized identifier for prescription drugs developed by NIH US National Library of Medicine</a:t>
            </a:r>
            <a:endParaRPr lang="en-US" dirty="0"/>
          </a:p>
        </p:txBody>
      </p:sp>
      <p:sp>
        <p:nvSpPr>
          <p:cNvPr id="4" name="Slide Number Placeholder 3"/>
          <p:cNvSpPr>
            <a:spLocks noGrp="1"/>
          </p:cNvSpPr>
          <p:nvPr>
            <p:ph type="sldNum" sz="quarter" idx="10"/>
          </p:nvPr>
        </p:nvSpPr>
        <p:spPr/>
        <p:txBody>
          <a:bodyPr/>
          <a:lstStyle/>
          <a:p>
            <a:fld id="{0D5C9431-5215-441E-B940-0B1C24DFD577}" type="slidenum">
              <a:rPr lang="en-US" smtClean="0"/>
              <a:t>12</a:t>
            </a:fld>
            <a:endParaRPr lang="en-US"/>
          </a:p>
        </p:txBody>
      </p:sp>
    </p:spTree>
    <p:extLst>
      <p:ext uri="{BB962C8B-B14F-4D97-AF65-F5344CB8AC3E}">
        <p14:creationId xmlns:p14="http://schemas.microsoft.com/office/powerpoint/2010/main" val="12896389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138C3A-7C76-8042-B10B-734FB36E177F}" type="slidenum">
              <a:rPr lang="en-US" smtClean="0"/>
              <a:t>20</a:t>
            </a:fld>
            <a:endParaRPr lang="en-US" dirty="0"/>
          </a:p>
        </p:txBody>
      </p:sp>
    </p:spTree>
    <p:extLst>
      <p:ext uri="{BB962C8B-B14F-4D97-AF65-F5344CB8AC3E}">
        <p14:creationId xmlns:p14="http://schemas.microsoft.com/office/powerpoint/2010/main" val="42472498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28600" y="3108029"/>
            <a:ext cx="8686800" cy="202016"/>
          </a:xfrm>
        </p:spPr>
        <p:txBody>
          <a:bodyPr lIns="91440">
            <a:noAutofit/>
          </a:bodyPr>
          <a:lstStyle>
            <a:lvl1pPr algn="ctr">
              <a:defRPr sz="1200" spc="0" baseline="0">
                <a:solidFill>
                  <a:srgbClr val="554D56"/>
                </a:solidFill>
              </a:defRPr>
            </a:lvl1pPr>
          </a:lstStyle>
          <a:p>
            <a:r>
              <a:rPr lang="en-US" dirty="0"/>
              <a:t>NAME OF PRESENTATION HERE</a:t>
            </a:r>
          </a:p>
        </p:txBody>
      </p:sp>
      <p:sp>
        <p:nvSpPr>
          <p:cNvPr id="3" name="Subtitle 2"/>
          <p:cNvSpPr>
            <a:spLocks noGrp="1"/>
          </p:cNvSpPr>
          <p:nvPr>
            <p:ph type="subTitle" idx="1" hasCustomPrompt="1"/>
          </p:nvPr>
        </p:nvSpPr>
        <p:spPr>
          <a:xfrm>
            <a:off x="228600" y="3316961"/>
            <a:ext cx="8686800" cy="188087"/>
          </a:xfrm>
        </p:spPr>
        <p:txBody>
          <a:bodyPr lIns="91440">
            <a:noAutofit/>
          </a:bodyPr>
          <a:lstStyle>
            <a:lvl1pPr marL="0" indent="0" algn="ctr">
              <a:buNone/>
              <a:defRPr sz="1200" b="0" i="0" spc="0" baseline="0">
                <a:solidFill>
                  <a:srgbClr val="554D56"/>
                </a:solidFill>
                <a:latin typeface="Arial"/>
                <a:cs typeface="Arial"/>
              </a:defRPr>
            </a:lvl1pPr>
            <a:lvl2pPr marL="342891" indent="0" algn="ctr">
              <a:buNone/>
              <a:defRPr>
                <a:solidFill>
                  <a:schemeClr val="tx1">
                    <a:tint val="75000"/>
                  </a:schemeClr>
                </a:solidFill>
              </a:defRPr>
            </a:lvl2pPr>
            <a:lvl3pPr marL="685783" indent="0" algn="ctr">
              <a:buNone/>
              <a:defRPr>
                <a:solidFill>
                  <a:schemeClr val="tx1">
                    <a:tint val="75000"/>
                  </a:schemeClr>
                </a:solidFill>
              </a:defRPr>
            </a:lvl3pPr>
            <a:lvl4pPr marL="1028674"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1" indent="0" algn="ctr">
              <a:buNone/>
              <a:defRPr>
                <a:solidFill>
                  <a:schemeClr val="tx1">
                    <a:tint val="75000"/>
                  </a:schemeClr>
                </a:solidFill>
              </a:defRPr>
            </a:lvl9pPr>
          </a:lstStyle>
          <a:p>
            <a:r>
              <a:rPr lang="en-US" dirty="0"/>
              <a:t>Presenter, Presenter Title | Month, Day, Year </a:t>
            </a:r>
          </a:p>
        </p:txBody>
      </p:sp>
      <p:pic>
        <p:nvPicPr>
          <p:cNvPr id="11" name="Picture 10" descr="CC_Vert_RGB_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51487" y="825235"/>
            <a:ext cx="1372332" cy="1768511"/>
          </a:xfrm>
          <a:prstGeom prst="rect">
            <a:avLst/>
          </a:prstGeom>
        </p:spPr>
      </p:pic>
    </p:spTree>
    <p:extLst>
      <p:ext uri="{BB962C8B-B14F-4D97-AF65-F5344CB8AC3E}">
        <p14:creationId xmlns:p14="http://schemas.microsoft.com/office/powerpoint/2010/main" val="3093724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097281"/>
            <a:ext cx="3977640" cy="3394472"/>
          </a:xfrm>
        </p:spPr>
        <p:txBody>
          <a:bodyPr>
            <a:noAutofit/>
          </a:bodyPr>
          <a:lstStyle>
            <a:lvl1pPr marL="46435" indent="-46435">
              <a:defRPr sz="1800"/>
            </a:lvl1pPr>
            <a:lvl2pPr>
              <a:defRPr sz="1500"/>
            </a:lvl2pPr>
            <a:lvl3pPr>
              <a:defRPr sz="1350"/>
            </a:lvl3pPr>
            <a:lvl4pPr>
              <a:defRPr sz="1200"/>
            </a:lvl4pPr>
            <a:lvl5pPr>
              <a:defRPr sz="10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9160" y="1097281"/>
            <a:ext cx="3977640" cy="3394472"/>
          </a:xfrm>
        </p:spPr>
        <p:txBody>
          <a:bodyPr>
            <a:noAutofit/>
          </a:bodyPr>
          <a:lstStyle>
            <a:lvl1pPr>
              <a:defRPr sz="1800"/>
            </a:lvl1pPr>
            <a:lvl2pPr>
              <a:defRPr sz="1500"/>
            </a:lvl2pPr>
            <a:lvl3pPr>
              <a:defRPr sz="1350"/>
            </a:lvl3pPr>
            <a:lvl4pPr>
              <a:defRPr sz="1200"/>
            </a:lvl4pPr>
            <a:lvl5pPr>
              <a:defRPr sz="10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solidFill>
                  <a:srgbClr val="000000">
                    <a:lumMod val="50000"/>
                    <a:lumOff val="50000"/>
                  </a:srgbClr>
                </a:solidFill>
              </a:rPr>
              <a:t>COMPANY CONFIDENTIAL  |  FOR INTERNAL USE ONLY  |  DO NOT COPY</a:t>
            </a:r>
          </a:p>
        </p:txBody>
      </p:sp>
      <p:sp>
        <p:nvSpPr>
          <p:cNvPr id="7" name="Slide Number Placeholder 6"/>
          <p:cNvSpPr>
            <a:spLocks noGrp="1"/>
          </p:cNvSpPr>
          <p:nvPr>
            <p:ph type="sldNum" sz="quarter" idx="12"/>
          </p:nvPr>
        </p:nvSpPr>
        <p:spPr/>
        <p:txBody>
          <a:bodyPr/>
          <a:lstStyle/>
          <a:p>
            <a:fld id="{1A2DCB2D-F3A1-47AC-A248-15826C4C808C}" type="slidenum">
              <a:rPr lang="en-US" smtClean="0">
                <a:solidFill>
                  <a:srgbClr val="000000">
                    <a:lumMod val="50000"/>
                    <a:lumOff val="50000"/>
                  </a:srgbClr>
                </a:solidFill>
              </a:rPr>
              <a:pPr/>
              <a:t>‹#›</a:t>
            </a:fld>
            <a:endParaRPr lang="en-US" dirty="0">
              <a:solidFill>
                <a:srgbClr val="000000">
                  <a:lumMod val="50000"/>
                  <a:lumOff val="50000"/>
                </a:srgbClr>
              </a:solidFill>
            </a:endParaRPr>
          </a:p>
        </p:txBody>
      </p:sp>
    </p:spTree>
    <p:extLst>
      <p:ext uri="{BB962C8B-B14F-4D97-AF65-F5344CB8AC3E}">
        <p14:creationId xmlns:p14="http://schemas.microsoft.com/office/powerpoint/2010/main" val="647273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ext on Left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097281"/>
            <a:ext cx="3977640" cy="3394472"/>
          </a:xfrm>
        </p:spPr>
        <p:txBody>
          <a:bodyPr>
            <a:noAutofit/>
          </a:bodyPr>
          <a:lstStyle>
            <a:lvl1pPr marL="46435" indent="-46435">
              <a:defRPr sz="1800"/>
            </a:lvl1pPr>
            <a:lvl2pPr>
              <a:defRPr sz="1500"/>
            </a:lvl2pPr>
            <a:lvl3pPr>
              <a:defRPr sz="1350"/>
            </a:lvl3pPr>
            <a:lvl4pPr>
              <a:defRPr sz="1200"/>
            </a:lvl4pPr>
            <a:lvl5pPr>
              <a:defRPr sz="10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solidFill>
                  <a:srgbClr val="000000">
                    <a:lumMod val="50000"/>
                    <a:lumOff val="50000"/>
                  </a:srgbClr>
                </a:solidFill>
              </a:rPr>
              <a:t>COMPANY CONFIDENTIAL  |  FOR INTERNAL USE ONLY  |  DO NOT COPY</a:t>
            </a:r>
          </a:p>
        </p:txBody>
      </p:sp>
      <p:sp>
        <p:nvSpPr>
          <p:cNvPr id="7" name="Slide Number Placeholder 6"/>
          <p:cNvSpPr>
            <a:spLocks noGrp="1"/>
          </p:cNvSpPr>
          <p:nvPr>
            <p:ph type="sldNum" sz="quarter" idx="12"/>
          </p:nvPr>
        </p:nvSpPr>
        <p:spPr/>
        <p:txBody>
          <a:bodyPr/>
          <a:lstStyle/>
          <a:p>
            <a:fld id="{1A2DCB2D-F3A1-47AC-A248-15826C4C808C}" type="slidenum">
              <a:rPr lang="en-US" smtClean="0">
                <a:solidFill>
                  <a:srgbClr val="000000">
                    <a:lumMod val="50000"/>
                    <a:lumOff val="50000"/>
                  </a:srgbClr>
                </a:solidFill>
              </a:rPr>
              <a:pPr/>
              <a:t>‹#›</a:t>
            </a:fld>
            <a:endParaRPr lang="en-US" dirty="0">
              <a:solidFill>
                <a:srgbClr val="000000">
                  <a:lumMod val="50000"/>
                  <a:lumOff val="50000"/>
                </a:srgbClr>
              </a:solidFill>
            </a:endParaRPr>
          </a:p>
        </p:txBody>
      </p:sp>
    </p:spTree>
    <p:extLst>
      <p:ext uri="{BB962C8B-B14F-4D97-AF65-F5344CB8AC3E}">
        <p14:creationId xmlns:p14="http://schemas.microsoft.com/office/powerpoint/2010/main" val="16457550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ext on Right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709160" y="1097281"/>
            <a:ext cx="3977640" cy="3394472"/>
          </a:xfrm>
        </p:spPr>
        <p:txBody>
          <a:bodyPr>
            <a:noAutofit/>
          </a:bodyPr>
          <a:lstStyle>
            <a:lvl1pPr marL="84535" indent="-84535">
              <a:defRPr sz="1800"/>
            </a:lvl1pPr>
            <a:lvl2pPr>
              <a:defRPr sz="1500"/>
            </a:lvl2pPr>
            <a:lvl3pPr>
              <a:defRPr sz="1350"/>
            </a:lvl3pPr>
            <a:lvl4pPr>
              <a:defRPr sz="1200"/>
            </a:lvl4pPr>
            <a:lvl5pPr>
              <a:defRPr sz="10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solidFill>
                  <a:srgbClr val="000000">
                    <a:lumMod val="50000"/>
                    <a:lumOff val="50000"/>
                  </a:srgbClr>
                </a:solidFill>
              </a:rPr>
              <a:t>COMPANY CONFIDENTIAL  |  FOR INTERNAL USE ONLY  |  DO NOT COPY</a:t>
            </a:r>
          </a:p>
        </p:txBody>
      </p:sp>
      <p:sp>
        <p:nvSpPr>
          <p:cNvPr id="7" name="Slide Number Placeholder 6"/>
          <p:cNvSpPr>
            <a:spLocks noGrp="1"/>
          </p:cNvSpPr>
          <p:nvPr>
            <p:ph type="sldNum" sz="quarter" idx="12"/>
          </p:nvPr>
        </p:nvSpPr>
        <p:spPr/>
        <p:txBody>
          <a:bodyPr/>
          <a:lstStyle/>
          <a:p>
            <a:fld id="{1A2DCB2D-F3A1-47AC-A248-15826C4C808C}" type="slidenum">
              <a:rPr lang="en-US" smtClean="0">
                <a:solidFill>
                  <a:srgbClr val="000000">
                    <a:lumMod val="50000"/>
                    <a:lumOff val="50000"/>
                  </a:srgbClr>
                </a:solidFill>
              </a:rPr>
              <a:pPr/>
              <a:t>‹#›</a:t>
            </a:fld>
            <a:endParaRPr lang="en-US" dirty="0">
              <a:solidFill>
                <a:srgbClr val="000000">
                  <a:lumMod val="50000"/>
                  <a:lumOff val="50000"/>
                </a:srgbClr>
              </a:solidFill>
            </a:endParaRPr>
          </a:p>
        </p:txBody>
      </p:sp>
    </p:spTree>
    <p:extLst>
      <p:ext uri="{BB962C8B-B14F-4D97-AF65-F5344CB8AC3E}">
        <p14:creationId xmlns:p14="http://schemas.microsoft.com/office/powerpoint/2010/main" val="15653448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dirty="0">
                <a:solidFill>
                  <a:srgbClr val="000000">
                    <a:lumMod val="50000"/>
                    <a:lumOff val="50000"/>
                  </a:srgbClr>
                </a:solidFill>
              </a:rPr>
              <a:t>COMPANY CONFIDENTIAL  |  FOR INTERNAL USE ONLY  |  DO NOT COPY</a:t>
            </a:r>
          </a:p>
        </p:txBody>
      </p:sp>
      <p:sp>
        <p:nvSpPr>
          <p:cNvPr id="5" name="Slide Number Placeholder 4"/>
          <p:cNvSpPr>
            <a:spLocks noGrp="1"/>
          </p:cNvSpPr>
          <p:nvPr>
            <p:ph type="sldNum" sz="quarter" idx="12"/>
          </p:nvPr>
        </p:nvSpPr>
        <p:spPr/>
        <p:txBody>
          <a:bodyPr/>
          <a:lstStyle/>
          <a:p>
            <a:fld id="{1A2DCB2D-F3A1-47AC-A248-15826C4C808C}" type="slidenum">
              <a:rPr lang="en-US" smtClean="0">
                <a:solidFill>
                  <a:srgbClr val="000000">
                    <a:lumMod val="50000"/>
                    <a:lumOff val="50000"/>
                  </a:srgbClr>
                </a:solidFill>
              </a:rPr>
              <a:pPr/>
              <a:t>‹#›</a:t>
            </a:fld>
            <a:endParaRPr lang="en-US" dirty="0">
              <a:solidFill>
                <a:srgbClr val="000000">
                  <a:lumMod val="50000"/>
                  <a:lumOff val="50000"/>
                </a:srgbClr>
              </a:solidFill>
            </a:endParaRPr>
          </a:p>
        </p:txBody>
      </p:sp>
    </p:spTree>
    <p:extLst>
      <p:ext uri="{BB962C8B-B14F-4D97-AF65-F5344CB8AC3E}">
        <p14:creationId xmlns:p14="http://schemas.microsoft.com/office/powerpoint/2010/main" val="13085731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solidFill>
                  <a:srgbClr val="000000">
                    <a:lumMod val="50000"/>
                    <a:lumOff val="50000"/>
                  </a:srgbClr>
                </a:solidFill>
              </a:rPr>
              <a:t>COMPANY CONFIDENTIAL  |  FOR INTERNAL USE ONLY  |  DO NOT COPY</a:t>
            </a:r>
          </a:p>
        </p:txBody>
      </p:sp>
      <p:sp>
        <p:nvSpPr>
          <p:cNvPr id="4" name="Slide Number Placeholder 3"/>
          <p:cNvSpPr>
            <a:spLocks noGrp="1"/>
          </p:cNvSpPr>
          <p:nvPr>
            <p:ph type="sldNum" sz="quarter" idx="12"/>
          </p:nvPr>
        </p:nvSpPr>
        <p:spPr/>
        <p:txBody>
          <a:bodyPr/>
          <a:lstStyle/>
          <a:p>
            <a:fld id="{1A2DCB2D-F3A1-47AC-A248-15826C4C808C}" type="slidenum">
              <a:rPr lang="en-US" smtClean="0">
                <a:solidFill>
                  <a:srgbClr val="000000">
                    <a:lumMod val="50000"/>
                    <a:lumOff val="50000"/>
                  </a:srgbClr>
                </a:solidFill>
              </a:rPr>
              <a:pPr/>
              <a:t>‹#›</a:t>
            </a:fld>
            <a:endParaRPr lang="en-US" dirty="0">
              <a:solidFill>
                <a:srgbClr val="000000">
                  <a:lumMod val="50000"/>
                  <a:lumOff val="50000"/>
                </a:srgbClr>
              </a:solidFill>
            </a:endParaRP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1645" y="4831824"/>
            <a:ext cx="966847" cy="197377"/>
          </a:xfrm>
          <a:prstGeom prst="rect">
            <a:avLst/>
          </a:prstGeom>
        </p:spPr>
      </p:pic>
      <p:sp>
        <p:nvSpPr>
          <p:cNvPr id="8" name="Freeform 5"/>
          <p:cNvSpPr>
            <a:spLocks/>
          </p:cNvSpPr>
          <p:nvPr userDrawn="1"/>
        </p:nvSpPr>
        <p:spPr bwMode="gray">
          <a:xfrm>
            <a:off x="451645" y="4615353"/>
            <a:ext cx="8240713" cy="92869"/>
          </a:xfrm>
          <a:custGeom>
            <a:avLst/>
            <a:gdLst/>
            <a:ahLst/>
            <a:cxnLst>
              <a:cxn ang="0">
                <a:pos x="8638" y="79"/>
              </a:cxn>
              <a:cxn ang="0">
                <a:pos x="8638" y="79"/>
              </a:cxn>
              <a:cxn ang="0">
                <a:pos x="8604" y="44"/>
              </a:cxn>
              <a:cxn ang="0">
                <a:pos x="8604" y="44"/>
              </a:cxn>
              <a:cxn ang="0">
                <a:pos x="8548" y="36"/>
              </a:cxn>
              <a:cxn ang="0">
                <a:pos x="8548" y="37"/>
              </a:cxn>
              <a:cxn ang="0">
                <a:pos x="91" y="37"/>
              </a:cxn>
              <a:cxn ang="0">
                <a:pos x="40" y="30"/>
              </a:cxn>
              <a:cxn ang="0">
                <a:pos x="39" y="30"/>
              </a:cxn>
              <a:cxn ang="0">
                <a:pos x="8" y="1"/>
              </a:cxn>
              <a:cxn ang="0">
                <a:pos x="8" y="0"/>
              </a:cxn>
              <a:cxn ang="0">
                <a:pos x="0" y="0"/>
              </a:cxn>
              <a:cxn ang="0">
                <a:pos x="0" y="1"/>
              </a:cxn>
              <a:cxn ang="0">
                <a:pos x="1" y="34"/>
              </a:cxn>
              <a:cxn ang="0">
                <a:pos x="36" y="70"/>
              </a:cxn>
              <a:cxn ang="0">
                <a:pos x="36" y="70"/>
              </a:cxn>
              <a:cxn ang="0">
                <a:pos x="91" y="77"/>
              </a:cxn>
              <a:cxn ang="0">
                <a:pos x="91" y="77"/>
              </a:cxn>
              <a:cxn ang="0">
                <a:pos x="8548" y="77"/>
              </a:cxn>
              <a:cxn ang="0">
                <a:pos x="8599" y="83"/>
              </a:cxn>
              <a:cxn ang="0">
                <a:pos x="8601" y="84"/>
              </a:cxn>
              <a:cxn ang="0">
                <a:pos x="8632" y="113"/>
              </a:cxn>
              <a:cxn ang="0">
                <a:pos x="8632" y="114"/>
              </a:cxn>
              <a:cxn ang="0">
                <a:pos x="8640" y="114"/>
              </a:cxn>
              <a:cxn ang="0">
                <a:pos x="8640" y="113"/>
              </a:cxn>
              <a:cxn ang="0">
                <a:pos x="8638" y="79"/>
              </a:cxn>
            </a:cxnLst>
            <a:rect l="0" t="0" r="r" b="b"/>
            <a:pathLst>
              <a:path w="8640" h="114">
                <a:moveTo>
                  <a:pt x="8638" y="79"/>
                </a:moveTo>
                <a:lnTo>
                  <a:pt x="8638" y="79"/>
                </a:lnTo>
                <a:cubicBezTo>
                  <a:pt x="8635" y="60"/>
                  <a:pt x="8626" y="51"/>
                  <a:pt x="8604" y="44"/>
                </a:cubicBezTo>
                <a:lnTo>
                  <a:pt x="8604" y="44"/>
                </a:lnTo>
                <a:cubicBezTo>
                  <a:pt x="8592" y="40"/>
                  <a:pt x="8573" y="38"/>
                  <a:pt x="8548" y="36"/>
                </a:cubicBezTo>
                <a:lnTo>
                  <a:pt x="8548" y="37"/>
                </a:lnTo>
                <a:lnTo>
                  <a:pt x="91" y="37"/>
                </a:lnTo>
                <a:cubicBezTo>
                  <a:pt x="70" y="35"/>
                  <a:pt x="51" y="33"/>
                  <a:pt x="40" y="30"/>
                </a:cubicBezTo>
                <a:lnTo>
                  <a:pt x="39" y="30"/>
                </a:lnTo>
                <a:cubicBezTo>
                  <a:pt x="28" y="26"/>
                  <a:pt x="7" y="19"/>
                  <a:pt x="8" y="1"/>
                </a:cubicBezTo>
                <a:lnTo>
                  <a:pt x="8" y="0"/>
                </a:lnTo>
                <a:lnTo>
                  <a:pt x="0" y="0"/>
                </a:lnTo>
                <a:lnTo>
                  <a:pt x="0" y="1"/>
                </a:lnTo>
                <a:cubicBezTo>
                  <a:pt x="0" y="11"/>
                  <a:pt x="0" y="26"/>
                  <a:pt x="1" y="34"/>
                </a:cubicBezTo>
                <a:cubicBezTo>
                  <a:pt x="4" y="53"/>
                  <a:pt x="13" y="63"/>
                  <a:pt x="36" y="70"/>
                </a:cubicBezTo>
                <a:lnTo>
                  <a:pt x="36" y="70"/>
                </a:lnTo>
                <a:cubicBezTo>
                  <a:pt x="47" y="73"/>
                  <a:pt x="66" y="75"/>
                  <a:pt x="91" y="77"/>
                </a:cubicBezTo>
                <a:lnTo>
                  <a:pt x="91" y="77"/>
                </a:lnTo>
                <a:lnTo>
                  <a:pt x="8548" y="77"/>
                </a:lnTo>
                <a:cubicBezTo>
                  <a:pt x="8570" y="78"/>
                  <a:pt x="8588" y="80"/>
                  <a:pt x="8599" y="83"/>
                </a:cubicBezTo>
                <a:lnTo>
                  <a:pt x="8601" y="84"/>
                </a:lnTo>
                <a:cubicBezTo>
                  <a:pt x="8611" y="87"/>
                  <a:pt x="8632" y="94"/>
                  <a:pt x="8632" y="113"/>
                </a:cubicBezTo>
                <a:lnTo>
                  <a:pt x="8632" y="114"/>
                </a:lnTo>
                <a:lnTo>
                  <a:pt x="8640" y="114"/>
                </a:lnTo>
                <a:lnTo>
                  <a:pt x="8640" y="113"/>
                </a:lnTo>
                <a:cubicBezTo>
                  <a:pt x="8640" y="103"/>
                  <a:pt x="8639" y="87"/>
                  <a:pt x="8638" y="79"/>
                </a:cubicBezTo>
                <a:close/>
              </a:path>
            </a:pathLst>
          </a:custGeom>
          <a:solidFill>
            <a:schemeClr val="bg1">
              <a:lumMod val="65000"/>
            </a:schemeClr>
          </a:solidFill>
          <a:ln w="12700">
            <a:no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srgbClr val="000000"/>
              </a:solidFill>
            </a:endParaRPr>
          </a:p>
        </p:txBody>
      </p:sp>
    </p:spTree>
    <p:extLst>
      <p:ext uri="{BB962C8B-B14F-4D97-AF65-F5344CB8AC3E}">
        <p14:creationId xmlns:p14="http://schemas.microsoft.com/office/powerpoint/2010/main" val="28718414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obj" preserve="1">
  <p:cSld name="Title and Content N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457200" y="1097279"/>
            <a:ext cx="8229600" cy="36347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solidFill>
                  <a:srgbClr val="000000">
                    <a:lumMod val="50000"/>
                    <a:lumOff val="50000"/>
                  </a:srgbClr>
                </a:solidFill>
              </a:rPr>
              <a:t>COMPANY CONFIDENTIAL  |  FOR INTERNAL USE ONLY  |  DO NOT COPY</a:t>
            </a:r>
          </a:p>
        </p:txBody>
      </p:sp>
      <p:sp>
        <p:nvSpPr>
          <p:cNvPr id="6" name="Slide Number Placeholder 5"/>
          <p:cNvSpPr>
            <a:spLocks noGrp="1"/>
          </p:cNvSpPr>
          <p:nvPr>
            <p:ph type="sldNum" sz="quarter" idx="12"/>
          </p:nvPr>
        </p:nvSpPr>
        <p:spPr/>
        <p:txBody>
          <a:bodyPr/>
          <a:lstStyle/>
          <a:p>
            <a:fld id="{1A2DCB2D-F3A1-47AC-A248-15826C4C808C}" type="slidenum">
              <a:rPr lang="en-US" smtClean="0">
                <a:solidFill>
                  <a:srgbClr val="000000">
                    <a:lumMod val="50000"/>
                    <a:lumOff val="50000"/>
                  </a:srgbClr>
                </a:solidFill>
              </a:rPr>
              <a:pPr/>
              <a:t>‹#›</a:t>
            </a:fld>
            <a:endParaRPr lang="en-US" dirty="0">
              <a:solidFill>
                <a:srgbClr val="000000">
                  <a:lumMod val="50000"/>
                  <a:lumOff val="50000"/>
                </a:srgbClr>
              </a:solidFill>
            </a:endParaRPr>
          </a:p>
        </p:txBody>
      </p:sp>
      <p:sp>
        <p:nvSpPr>
          <p:cNvPr id="7" name="Freeform 5"/>
          <p:cNvSpPr>
            <a:spLocks/>
          </p:cNvSpPr>
          <p:nvPr/>
        </p:nvSpPr>
        <p:spPr bwMode="gray">
          <a:xfrm>
            <a:off x="451645" y="844422"/>
            <a:ext cx="8240713" cy="92869"/>
          </a:xfrm>
          <a:custGeom>
            <a:avLst/>
            <a:gdLst/>
            <a:ahLst/>
            <a:cxnLst>
              <a:cxn ang="0">
                <a:pos x="8638" y="79"/>
              </a:cxn>
              <a:cxn ang="0">
                <a:pos x="8638" y="79"/>
              </a:cxn>
              <a:cxn ang="0">
                <a:pos x="8604" y="44"/>
              </a:cxn>
              <a:cxn ang="0">
                <a:pos x="8604" y="44"/>
              </a:cxn>
              <a:cxn ang="0">
                <a:pos x="8548" y="36"/>
              </a:cxn>
              <a:cxn ang="0">
                <a:pos x="8548" y="37"/>
              </a:cxn>
              <a:cxn ang="0">
                <a:pos x="91" y="37"/>
              </a:cxn>
              <a:cxn ang="0">
                <a:pos x="40" y="30"/>
              </a:cxn>
              <a:cxn ang="0">
                <a:pos x="39" y="30"/>
              </a:cxn>
              <a:cxn ang="0">
                <a:pos x="8" y="1"/>
              </a:cxn>
              <a:cxn ang="0">
                <a:pos x="8" y="0"/>
              </a:cxn>
              <a:cxn ang="0">
                <a:pos x="0" y="0"/>
              </a:cxn>
              <a:cxn ang="0">
                <a:pos x="0" y="1"/>
              </a:cxn>
              <a:cxn ang="0">
                <a:pos x="1" y="34"/>
              </a:cxn>
              <a:cxn ang="0">
                <a:pos x="36" y="70"/>
              </a:cxn>
              <a:cxn ang="0">
                <a:pos x="36" y="70"/>
              </a:cxn>
              <a:cxn ang="0">
                <a:pos x="91" y="77"/>
              </a:cxn>
              <a:cxn ang="0">
                <a:pos x="91" y="77"/>
              </a:cxn>
              <a:cxn ang="0">
                <a:pos x="8548" y="77"/>
              </a:cxn>
              <a:cxn ang="0">
                <a:pos x="8599" y="83"/>
              </a:cxn>
              <a:cxn ang="0">
                <a:pos x="8601" y="84"/>
              </a:cxn>
              <a:cxn ang="0">
                <a:pos x="8632" y="113"/>
              </a:cxn>
              <a:cxn ang="0">
                <a:pos x="8632" y="114"/>
              </a:cxn>
              <a:cxn ang="0">
                <a:pos x="8640" y="114"/>
              </a:cxn>
              <a:cxn ang="0">
                <a:pos x="8640" y="113"/>
              </a:cxn>
              <a:cxn ang="0">
                <a:pos x="8638" y="79"/>
              </a:cxn>
            </a:cxnLst>
            <a:rect l="0" t="0" r="r" b="b"/>
            <a:pathLst>
              <a:path w="8640" h="114">
                <a:moveTo>
                  <a:pt x="8638" y="79"/>
                </a:moveTo>
                <a:lnTo>
                  <a:pt x="8638" y="79"/>
                </a:lnTo>
                <a:cubicBezTo>
                  <a:pt x="8635" y="60"/>
                  <a:pt x="8626" y="51"/>
                  <a:pt x="8604" y="44"/>
                </a:cubicBezTo>
                <a:lnTo>
                  <a:pt x="8604" y="44"/>
                </a:lnTo>
                <a:cubicBezTo>
                  <a:pt x="8592" y="40"/>
                  <a:pt x="8573" y="38"/>
                  <a:pt x="8548" y="36"/>
                </a:cubicBezTo>
                <a:lnTo>
                  <a:pt x="8548" y="37"/>
                </a:lnTo>
                <a:lnTo>
                  <a:pt x="91" y="37"/>
                </a:lnTo>
                <a:cubicBezTo>
                  <a:pt x="70" y="35"/>
                  <a:pt x="51" y="33"/>
                  <a:pt x="40" y="30"/>
                </a:cubicBezTo>
                <a:lnTo>
                  <a:pt x="39" y="30"/>
                </a:lnTo>
                <a:cubicBezTo>
                  <a:pt x="28" y="26"/>
                  <a:pt x="7" y="19"/>
                  <a:pt x="8" y="1"/>
                </a:cubicBezTo>
                <a:lnTo>
                  <a:pt x="8" y="0"/>
                </a:lnTo>
                <a:lnTo>
                  <a:pt x="0" y="0"/>
                </a:lnTo>
                <a:lnTo>
                  <a:pt x="0" y="1"/>
                </a:lnTo>
                <a:cubicBezTo>
                  <a:pt x="0" y="11"/>
                  <a:pt x="0" y="26"/>
                  <a:pt x="1" y="34"/>
                </a:cubicBezTo>
                <a:cubicBezTo>
                  <a:pt x="4" y="53"/>
                  <a:pt x="13" y="63"/>
                  <a:pt x="36" y="70"/>
                </a:cubicBezTo>
                <a:lnTo>
                  <a:pt x="36" y="70"/>
                </a:lnTo>
                <a:cubicBezTo>
                  <a:pt x="47" y="73"/>
                  <a:pt x="66" y="75"/>
                  <a:pt x="91" y="77"/>
                </a:cubicBezTo>
                <a:lnTo>
                  <a:pt x="91" y="77"/>
                </a:lnTo>
                <a:lnTo>
                  <a:pt x="8548" y="77"/>
                </a:lnTo>
                <a:cubicBezTo>
                  <a:pt x="8570" y="78"/>
                  <a:pt x="8588" y="80"/>
                  <a:pt x="8599" y="83"/>
                </a:cubicBezTo>
                <a:lnTo>
                  <a:pt x="8601" y="84"/>
                </a:lnTo>
                <a:cubicBezTo>
                  <a:pt x="8611" y="87"/>
                  <a:pt x="8632" y="94"/>
                  <a:pt x="8632" y="113"/>
                </a:cubicBezTo>
                <a:lnTo>
                  <a:pt x="8632" y="114"/>
                </a:lnTo>
                <a:lnTo>
                  <a:pt x="8640" y="114"/>
                </a:lnTo>
                <a:lnTo>
                  <a:pt x="8640" y="113"/>
                </a:lnTo>
                <a:cubicBezTo>
                  <a:pt x="8640" y="103"/>
                  <a:pt x="8639" y="87"/>
                  <a:pt x="8638" y="79"/>
                </a:cubicBezTo>
                <a:close/>
              </a:path>
            </a:pathLst>
          </a:custGeom>
          <a:solidFill>
            <a:schemeClr val="bg1">
              <a:lumMod val="65000"/>
            </a:schemeClr>
          </a:solidFill>
          <a:ln w="12700">
            <a:no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srgbClr val="000000"/>
              </a:solidFill>
            </a:endParaRPr>
          </a:p>
        </p:txBody>
      </p:sp>
    </p:spTree>
    <p:extLst>
      <p:ext uri="{BB962C8B-B14F-4D97-AF65-F5344CB8AC3E}">
        <p14:creationId xmlns:p14="http://schemas.microsoft.com/office/powerpoint/2010/main" val="39454660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Obj" preserve="1">
  <p:cSld name="Two Content N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097279"/>
            <a:ext cx="3977640" cy="3634740"/>
          </a:xfrm>
        </p:spPr>
        <p:txBody>
          <a:bodyPr>
            <a:noAutofit/>
          </a:bodyPr>
          <a:lstStyle>
            <a:lvl1pPr marL="85725" indent="-85725">
              <a:defRPr sz="1800"/>
            </a:lvl1pPr>
            <a:lvl2pPr marL="257175" indent="-171450">
              <a:defRPr sz="1500"/>
            </a:lvl2pPr>
            <a:lvl3pPr>
              <a:defRPr sz="1350"/>
            </a:lvl3pPr>
            <a:lvl4pPr>
              <a:defRPr sz="1200"/>
            </a:lvl4pPr>
            <a:lvl5pPr>
              <a:defRPr sz="10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9160" y="1097279"/>
            <a:ext cx="3977640" cy="3634740"/>
          </a:xfrm>
        </p:spPr>
        <p:txBody>
          <a:bodyPr>
            <a:noAutofit/>
          </a:bodyPr>
          <a:lstStyle>
            <a:lvl1pPr marL="128588" indent="-128588">
              <a:defRPr sz="1800"/>
            </a:lvl1pPr>
            <a:lvl2pPr marL="257175" indent="-128588">
              <a:defRPr sz="1500"/>
            </a:lvl2pPr>
            <a:lvl3pPr>
              <a:defRPr sz="1350"/>
            </a:lvl3pPr>
            <a:lvl4pPr>
              <a:defRPr sz="1200"/>
            </a:lvl4pPr>
            <a:lvl5pPr>
              <a:defRPr sz="10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solidFill>
                  <a:srgbClr val="000000">
                    <a:lumMod val="50000"/>
                    <a:lumOff val="50000"/>
                  </a:srgbClr>
                </a:solidFill>
              </a:rPr>
              <a:t>COMPANY CONFIDENTIAL  |  FOR INTERNAL USE ONLY  |  DO NOT COPY</a:t>
            </a:r>
          </a:p>
        </p:txBody>
      </p:sp>
      <p:sp>
        <p:nvSpPr>
          <p:cNvPr id="7" name="Slide Number Placeholder 6"/>
          <p:cNvSpPr>
            <a:spLocks noGrp="1"/>
          </p:cNvSpPr>
          <p:nvPr>
            <p:ph type="sldNum" sz="quarter" idx="12"/>
          </p:nvPr>
        </p:nvSpPr>
        <p:spPr/>
        <p:txBody>
          <a:bodyPr/>
          <a:lstStyle/>
          <a:p>
            <a:fld id="{1A2DCB2D-F3A1-47AC-A248-15826C4C808C}" type="slidenum">
              <a:rPr lang="en-US" smtClean="0">
                <a:solidFill>
                  <a:srgbClr val="000000">
                    <a:lumMod val="50000"/>
                    <a:lumOff val="50000"/>
                  </a:srgbClr>
                </a:solidFill>
              </a:rPr>
              <a:pPr/>
              <a:t>‹#›</a:t>
            </a:fld>
            <a:endParaRPr lang="en-US" dirty="0">
              <a:solidFill>
                <a:srgbClr val="000000">
                  <a:lumMod val="50000"/>
                  <a:lumOff val="50000"/>
                </a:srgbClr>
              </a:solidFill>
            </a:endParaRPr>
          </a:p>
        </p:txBody>
      </p:sp>
      <p:sp>
        <p:nvSpPr>
          <p:cNvPr id="13" name="Freeform 5"/>
          <p:cNvSpPr>
            <a:spLocks/>
          </p:cNvSpPr>
          <p:nvPr userDrawn="1"/>
        </p:nvSpPr>
        <p:spPr bwMode="gray">
          <a:xfrm>
            <a:off x="451645" y="844422"/>
            <a:ext cx="8240713" cy="92869"/>
          </a:xfrm>
          <a:custGeom>
            <a:avLst/>
            <a:gdLst/>
            <a:ahLst/>
            <a:cxnLst>
              <a:cxn ang="0">
                <a:pos x="8638" y="79"/>
              </a:cxn>
              <a:cxn ang="0">
                <a:pos x="8638" y="79"/>
              </a:cxn>
              <a:cxn ang="0">
                <a:pos x="8604" y="44"/>
              </a:cxn>
              <a:cxn ang="0">
                <a:pos x="8604" y="44"/>
              </a:cxn>
              <a:cxn ang="0">
                <a:pos x="8548" y="36"/>
              </a:cxn>
              <a:cxn ang="0">
                <a:pos x="8548" y="37"/>
              </a:cxn>
              <a:cxn ang="0">
                <a:pos x="91" y="37"/>
              </a:cxn>
              <a:cxn ang="0">
                <a:pos x="40" y="30"/>
              </a:cxn>
              <a:cxn ang="0">
                <a:pos x="39" y="30"/>
              </a:cxn>
              <a:cxn ang="0">
                <a:pos x="8" y="1"/>
              </a:cxn>
              <a:cxn ang="0">
                <a:pos x="8" y="0"/>
              </a:cxn>
              <a:cxn ang="0">
                <a:pos x="0" y="0"/>
              </a:cxn>
              <a:cxn ang="0">
                <a:pos x="0" y="1"/>
              </a:cxn>
              <a:cxn ang="0">
                <a:pos x="1" y="34"/>
              </a:cxn>
              <a:cxn ang="0">
                <a:pos x="36" y="70"/>
              </a:cxn>
              <a:cxn ang="0">
                <a:pos x="36" y="70"/>
              </a:cxn>
              <a:cxn ang="0">
                <a:pos x="91" y="77"/>
              </a:cxn>
              <a:cxn ang="0">
                <a:pos x="91" y="77"/>
              </a:cxn>
              <a:cxn ang="0">
                <a:pos x="8548" y="77"/>
              </a:cxn>
              <a:cxn ang="0">
                <a:pos x="8599" y="83"/>
              </a:cxn>
              <a:cxn ang="0">
                <a:pos x="8601" y="84"/>
              </a:cxn>
              <a:cxn ang="0">
                <a:pos x="8632" y="113"/>
              </a:cxn>
              <a:cxn ang="0">
                <a:pos x="8632" y="114"/>
              </a:cxn>
              <a:cxn ang="0">
                <a:pos x="8640" y="114"/>
              </a:cxn>
              <a:cxn ang="0">
                <a:pos x="8640" y="113"/>
              </a:cxn>
              <a:cxn ang="0">
                <a:pos x="8638" y="79"/>
              </a:cxn>
            </a:cxnLst>
            <a:rect l="0" t="0" r="r" b="b"/>
            <a:pathLst>
              <a:path w="8640" h="114">
                <a:moveTo>
                  <a:pt x="8638" y="79"/>
                </a:moveTo>
                <a:lnTo>
                  <a:pt x="8638" y="79"/>
                </a:lnTo>
                <a:cubicBezTo>
                  <a:pt x="8635" y="60"/>
                  <a:pt x="8626" y="51"/>
                  <a:pt x="8604" y="44"/>
                </a:cubicBezTo>
                <a:lnTo>
                  <a:pt x="8604" y="44"/>
                </a:lnTo>
                <a:cubicBezTo>
                  <a:pt x="8592" y="40"/>
                  <a:pt x="8573" y="38"/>
                  <a:pt x="8548" y="36"/>
                </a:cubicBezTo>
                <a:lnTo>
                  <a:pt x="8548" y="37"/>
                </a:lnTo>
                <a:lnTo>
                  <a:pt x="91" y="37"/>
                </a:lnTo>
                <a:cubicBezTo>
                  <a:pt x="70" y="35"/>
                  <a:pt x="51" y="33"/>
                  <a:pt x="40" y="30"/>
                </a:cubicBezTo>
                <a:lnTo>
                  <a:pt x="39" y="30"/>
                </a:lnTo>
                <a:cubicBezTo>
                  <a:pt x="28" y="26"/>
                  <a:pt x="7" y="19"/>
                  <a:pt x="8" y="1"/>
                </a:cubicBezTo>
                <a:lnTo>
                  <a:pt x="8" y="0"/>
                </a:lnTo>
                <a:lnTo>
                  <a:pt x="0" y="0"/>
                </a:lnTo>
                <a:lnTo>
                  <a:pt x="0" y="1"/>
                </a:lnTo>
                <a:cubicBezTo>
                  <a:pt x="0" y="11"/>
                  <a:pt x="0" y="26"/>
                  <a:pt x="1" y="34"/>
                </a:cubicBezTo>
                <a:cubicBezTo>
                  <a:pt x="4" y="53"/>
                  <a:pt x="13" y="63"/>
                  <a:pt x="36" y="70"/>
                </a:cubicBezTo>
                <a:lnTo>
                  <a:pt x="36" y="70"/>
                </a:lnTo>
                <a:cubicBezTo>
                  <a:pt x="47" y="73"/>
                  <a:pt x="66" y="75"/>
                  <a:pt x="91" y="77"/>
                </a:cubicBezTo>
                <a:lnTo>
                  <a:pt x="91" y="77"/>
                </a:lnTo>
                <a:lnTo>
                  <a:pt x="8548" y="77"/>
                </a:lnTo>
                <a:cubicBezTo>
                  <a:pt x="8570" y="78"/>
                  <a:pt x="8588" y="80"/>
                  <a:pt x="8599" y="83"/>
                </a:cubicBezTo>
                <a:lnTo>
                  <a:pt x="8601" y="84"/>
                </a:lnTo>
                <a:cubicBezTo>
                  <a:pt x="8611" y="87"/>
                  <a:pt x="8632" y="94"/>
                  <a:pt x="8632" y="113"/>
                </a:cubicBezTo>
                <a:lnTo>
                  <a:pt x="8632" y="114"/>
                </a:lnTo>
                <a:lnTo>
                  <a:pt x="8640" y="114"/>
                </a:lnTo>
                <a:lnTo>
                  <a:pt x="8640" y="113"/>
                </a:lnTo>
                <a:cubicBezTo>
                  <a:pt x="8640" y="103"/>
                  <a:pt x="8639" y="87"/>
                  <a:pt x="8638" y="79"/>
                </a:cubicBezTo>
                <a:close/>
              </a:path>
            </a:pathLst>
          </a:custGeom>
          <a:solidFill>
            <a:schemeClr val="bg1">
              <a:lumMod val="65000"/>
            </a:schemeClr>
          </a:solidFill>
          <a:ln w="12700">
            <a:no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srgbClr val="000000"/>
              </a:solidFill>
            </a:endParaRPr>
          </a:p>
        </p:txBody>
      </p:sp>
    </p:spTree>
    <p:extLst>
      <p:ext uri="{BB962C8B-B14F-4D97-AF65-F5344CB8AC3E}">
        <p14:creationId xmlns:p14="http://schemas.microsoft.com/office/powerpoint/2010/main" val="40558534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Text on Left Only N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1097279"/>
            <a:ext cx="3977640" cy="3634740"/>
          </a:xfrm>
        </p:spPr>
        <p:txBody>
          <a:bodyPr>
            <a:noAutofit/>
          </a:bodyPr>
          <a:lstStyle>
            <a:lvl1pPr marL="85725" indent="-85725">
              <a:defRPr sz="1800"/>
            </a:lvl1pPr>
            <a:lvl2pPr marL="257175" indent="-171450">
              <a:defRPr sz="1500"/>
            </a:lvl2pPr>
            <a:lvl3pPr>
              <a:defRPr sz="1350"/>
            </a:lvl3pPr>
            <a:lvl4pPr>
              <a:defRPr sz="1200"/>
            </a:lvl4pPr>
            <a:lvl5pPr>
              <a:defRPr sz="10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solidFill>
                  <a:srgbClr val="000000">
                    <a:lumMod val="50000"/>
                    <a:lumOff val="50000"/>
                  </a:srgbClr>
                </a:solidFill>
              </a:rPr>
              <a:t>COMPANY CONFIDENTIAL  |  FOR INTERNAL USE ONLY  |  DO NOT COPY</a:t>
            </a:r>
          </a:p>
        </p:txBody>
      </p:sp>
      <p:sp>
        <p:nvSpPr>
          <p:cNvPr id="7" name="Slide Number Placeholder 6"/>
          <p:cNvSpPr>
            <a:spLocks noGrp="1"/>
          </p:cNvSpPr>
          <p:nvPr>
            <p:ph type="sldNum" sz="quarter" idx="12"/>
          </p:nvPr>
        </p:nvSpPr>
        <p:spPr/>
        <p:txBody>
          <a:bodyPr/>
          <a:lstStyle/>
          <a:p>
            <a:fld id="{1A2DCB2D-F3A1-47AC-A248-15826C4C808C}" type="slidenum">
              <a:rPr lang="en-US" smtClean="0">
                <a:solidFill>
                  <a:srgbClr val="000000">
                    <a:lumMod val="50000"/>
                    <a:lumOff val="50000"/>
                  </a:srgbClr>
                </a:solidFill>
              </a:rPr>
              <a:pPr/>
              <a:t>‹#›</a:t>
            </a:fld>
            <a:endParaRPr lang="en-US" dirty="0">
              <a:solidFill>
                <a:srgbClr val="000000">
                  <a:lumMod val="50000"/>
                  <a:lumOff val="50000"/>
                </a:srgbClr>
              </a:solidFill>
            </a:endParaRPr>
          </a:p>
        </p:txBody>
      </p:sp>
      <p:sp>
        <p:nvSpPr>
          <p:cNvPr id="8" name="Freeform 5"/>
          <p:cNvSpPr>
            <a:spLocks/>
          </p:cNvSpPr>
          <p:nvPr/>
        </p:nvSpPr>
        <p:spPr bwMode="gray">
          <a:xfrm>
            <a:off x="451645" y="844422"/>
            <a:ext cx="8240713" cy="92869"/>
          </a:xfrm>
          <a:custGeom>
            <a:avLst/>
            <a:gdLst/>
            <a:ahLst/>
            <a:cxnLst>
              <a:cxn ang="0">
                <a:pos x="8638" y="79"/>
              </a:cxn>
              <a:cxn ang="0">
                <a:pos x="8638" y="79"/>
              </a:cxn>
              <a:cxn ang="0">
                <a:pos x="8604" y="44"/>
              </a:cxn>
              <a:cxn ang="0">
                <a:pos x="8604" y="44"/>
              </a:cxn>
              <a:cxn ang="0">
                <a:pos x="8548" y="36"/>
              </a:cxn>
              <a:cxn ang="0">
                <a:pos x="8548" y="37"/>
              </a:cxn>
              <a:cxn ang="0">
                <a:pos x="91" y="37"/>
              </a:cxn>
              <a:cxn ang="0">
                <a:pos x="40" y="30"/>
              </a:cxn>
              <a:cxn ang="0">
                <a:pos x="39" y="30"/>
              </a:cxn>
              <a:cxn ang="0">
                <a:pos x="8" y="1"/>
              </a:cxn>
              <a:cxn ang="0">
                <a:pos x="8" y="0"/>
              </a:cxn>
              <a:cxn ang="0">
                <a:pos x="0" y="0"/>
              </a:cxn>
              <a:cxn ang="0">
                <a:pos x="0" y="1"/>
              </a:cxn>
              <a:cxn ang="0">
                <a:pos x="1" y="34"/>
              </a:cxn>
              <a:cxn ang="0">
                <a:pos x="36" y="70"/>
              </a:cxn>
              <a:cxn ang="0">
                <a:pos x="36" y="70"/>
              </a:cxn>
              <a:cxn ang="0">
                <a:pos x="91" y="77"/>
              </a:cxn>
              <a:cxn ang="0">
                <a:pos x="91" y="77"/>
              </a:cxn>
              <a:cxn ang="0">
                <a:pos x="8548" y="77"/>
              </a:cxn>
              <a:cxn ang="0">
                <a:pos x="8599" y="83"/>
              </a:cxn>
              <a:cxn ang="0">
                <a:pos x="8601" y="84"/>
              </a:cxn>
              <a:cxn ang="0">
                <a:pos x="8632" y="113"/>
              </a:cxn>
              <a:cxn ang="0">
                <a:pos x="8632" y="114"/>
              </a:cxn>
              <a:cxn ang="0">
                <a:pos x="8640" y="114"/>
              </a:cxn>
              <a:cxn ang="0">
                <a:pos x="8640" y="113"/>
              </a:cxn>
              <a:cxn ang="0">
                <a:pos x="8638" y="79"/>
              </a:cxn>
            </a:cxnLst>
            <a:rect l="0" t="0" r="r" b="b"/>
            <a:pathLst>
              <a:path w="8640" h="114">
                <a:moveTo>
                  <a:pt x="8638" y="79"/>
                </a:moveTo>
                <a:lnTo>
                  <a:pt x="8638" y="79"/>
                </a:lnTo>
                <a:cubicBezTo>
                  <a:pt x="8635" y="60"/>
                  <a:pt x="8626" y="51"/>
                  <a:pt x="8604" y="44"/>
                </a:cubicBezTo>
                <a:lnTo>
                  <a:pt x="8604" y="44"/>
                </a:lnTo>
                <a:cubicBezTo>
                  <a:pt x="8592" y="40"/>
                  <a:pt x="8573" y="38"/>
                  <a:pt x="8548" y="36"/>
                </a:cubicBezTo>
                <a:lnTo>
                  <a:pt x="8548" y="37"/>
                </a:lnTo>
                <a:lnTo>
                  <a:pt x="91" y="37"/>
                </a:lnTo>
                <a:cubicBezTo>
                  <a:pt x="70" y="35"/>
                  <a:pt x="51" y="33"/>
                  <a:pt x="40" y="30"/>
                </a:cubicBezTo>
                <a:lnTo>
                  <a:pt x="39" y="30"/>
                </a:lnTo>
                <a:cubicBezTo>
                  <a:pt x="28" y="26"/>
                  <a:pt x="7" y="19"/>
                  <a:pt x="8" y="1"/>
                </a:cubicBezTo>
                <a:lnTo>
                  <a:pt x="8" y="0"/>
                </a:lnTo>
                <a:lnTo>
                  <a:pt x="0" y="0"/>
                </a:lnTo>
                <a:lnTo>
                  <a:pt x="0" y="1"/>
                </a:lnTo>
                <a:cubicBezTo>
                  <a:pt x="0" y="11"/>
                  <a:pt x="0" y="26"/>
                  <a:pt x="1" y="34"/>
                </a:cubicBezTo>
                <a:cubicBezTo>
                  <a:pt x="4" y="53"/>
                  <a:pt x="13" y="63"/>
                  <a:pt x="36" y="70"/>
                </a:cubicBezTo>
                <a:lnTo>
                  <a:pt x="36" y="70"/>
                </a:lnTo>
                <a:cubicBezTo>
                  <a:pt x="47" y="73"/>
                  <a:pt x="66" y="75"/>
                  <a:pt x="91" y="77"/>
                </a:cubicBezTo>
                <a:lnTo>
                  <a:pt x="91" y="77"/>
                </a:lnTo>
                <a:lnTo>
                  <a:pt x="8548" y="77"/>
                </a:lnTo>
                <a:cubicBezTo>
                  <a:pt x="8570" y="78"/>
                  <a:pt x="8588" y="80"/>
                  <a:pt x="8599" y="83"/>
                </a:cubicBezTo>
                <a:lnTo>
                  <a:pt x="8601" y="84"/>
                </a:lnTo>
                <a:cubicBezTo>
                  <a:pt x="8611" y="87"/>
                  <a:pt x="8632" y="94"/>
                  <a:pt x="8632" y="113"/>
                </a:cubicBezTo>
                <a:lnTo>
                  <a:pt x="8632" y="114"/>
                </a:lnTo>
                <a:lnTo>
                  <a:pt x="8640" y="114"/>
                </a:lnTo>
                <a:lnTo>
                  <a:pt x="8640" y="113"/>
                </a:lnTo>
                <a:cubicBezTo>
                  <a:pt x="8640" y="103"/>
                  <a:pt x="8639" y="87"/>
                  <a:pt x="8638" y="79"/>
                </a:cubicBezTo>
                <a:close/>
              </a:path>
            </a:pathLst>
          </a:custGeom>
          <a:solidFill>
            <a:schemeClr val="bg1">
              <a:lumMod val="65000"/>
            </a:schemeClr>
          </a:solidFill>
          <a:ln w="12700">
            <a:no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srgbClr val="000000"/>
              </a:solidFill>
            </a:endParaRPr>
          </a:p>
        </p:txBody>
      </p:sp>
    </p:spTree>
    <p:extLst>
      <p:ext uri="{BB962C8B-B14F-4D97-AF65-F5344CB8AC3E}">
        <p14:creationId xmlns:p14="http://schemas.microsoft.com/office/powerpoint/2010/main" val="2993753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Text on Right Only N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709160" y="1097279"/>
            <a:ext cx="3977640" cy="3634740"/>
          </a:xfrm>
        </p:spPr>
        <p:txBody>
          <a:bodyPr>
            <a:noAutofit/>
          </a:bodyPr>
          <a:lstStyle>
            <a:lvl1pPr marL="82154" indent="-82154">
              <a:defRPr sz="1800"/>
            </a:lvl1pPr>
            <a:lvl2pPr>
              <a:defRPr sz="1500"/>
            </a:lvl2pPr>
            <a:lvl3pPr>
              <a:defRPr sz="1350"/>
            </a:lvl3pPr>
            <a:lvl4pPr>
              <a:defRPr sz="1200"/>
            </a:lvl4pPr>
            <a:lvl5pPr>
              <a:defRPr sz="10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solidFill>
                  <a:srgbClr val="000000">
                    <a:lumMod val="50000"/>
                    <a:lumOff val="50000"/>
                  </a:srgbClr>
                </a:solidFill>
              </a:rPr>
              <a:t>COMPANY CONFIDENTIAL  |  FOR INTERNAL USE ONLY  |  DO NOT COPY</a:t>
            </a:r>
          </a:p>
        </p:txBody>
      </p:sp>
      <p:sp>
        <p:nvSpPr>
          <p:cNvPr id="7" name="Slide Number Placeholder 6"/>
          <p:cNvSpPr>
            <a:spLocks noGrp="1"/>
          </p:cNvSpPr>
          <p:nvPr>
            <p:ph type="sldNum" sz="quarter" idx="12"/>
          </p:nvPr>
        </p:nvSpPr>
        <p:spPr/>
        <p:txBody>
          <a:bodyPr/>
          <a:lstStyle/>
          <a:p>
            <a:fld id="{1A2DCB2D-F3A1-47AC-A248-15826C4C808C}" type="slidenum">
              <a:rPr lang="en-US" smtClean="0">
                <a:solidFill>
                  <a:srgbClr val="000000">
                    <a:lumMod val="50000"/>
                    <a:lumOff val="50000"/>
                  </a:srgbClr>
                </a:solidFill>
              </a:rPr>
              <a:pPr/>
              <a:t>‹#›</a:t>
            </a:fld>
            <a:endParaRPr lang="en-US" dirty="0">
              <a:solidFill>
                <a:srgbClr val="000000">
                  <a:lumMod val="50000"/>
                  <a:lumOff val="50000"/>
                </a:srgbClr>
              </a:solidFill>
            </a:endParaRPr>
          </a:p>
        </p:txBody>
      </p:sp>
      <p:sp>
        <p:nvSpPr>
          <p:cNvPr id="10" name="Freeform 5"/>
          <p:cNvSpPr>
            <a:spLocks/>
          </p:cNvSpPr>
          <p:nvPr userDrawn="1"/>
        </p:nvSpPr>
        <p:spPr bwMode="gray">
          <a:xfrm>
            <a:off x="451645" y="844422"/>
            <a:ext cx="8240713" cy="92869"/>
          </a:xfrm>
          <a:custGeom>
            <a:avLst/>
            <a:gdLst/>
            <a:ahLst/>
            <a:cxnLst>
              <a:cxn ang="0">
                <a:pos x="8638" y="79"/>
              </a:cxn>
              <a:cxn ang="0">
                <a:pos x="8638" y="79"/>
              </a:cxn>
              <a:cxn ang="0">
                <a:pos x="8604" y="44"/>
              </a:cxn>
              <a:cxn ang="0">
                <a:pos x="8604" y="44"/>
              </a:cxn>
              <a:cxn ang="0">
                <a:pos x="8548" y="36"/>
              </a:cxn>
              <a:cxn ang="0">
                <a:pos x="8548" y="37"/>
              </a:cxn>
              <a:cxn ang="0">
                <a:pos x="91" y="37"/>
              </a:cxn>
              <a:cxn ang="0">
                <a:pos x="40" y="30"/>
              </a:cxn>
              <a:cxn ang="0">
                <a:pos x="39" y="30"/>
              </a:cxn>
              <a:cxn ang="0">
                <a:pos x="8" y="1"/>
              </a:cxn>
              <a:cxn ang="0">
                <a:pos x="8" y="0"/>
              </a:cxn>
              <a:cxn ang="0">
                <a:pos x="0" y="0"/>
              </a:cxn>
              <a:cxn ang="0">
                <a:pos x="0" y="1"/>
              </a:cxn>
              <a:cxn ang="0">
                <a:pos x="1" y="34"/>
              </a:cxn>
              <a:cxn ang="0">
                <a:pos x="36" y="70"/>
              </a:cxn>
              <a:cxn ang="0">
                <a:pos x="36" y="70"/>
              </a:cxn>
              <a:cxn ang="0">
                <a:pos x="91" y="77"/>
              </a:cxn>
              <a:cxn ang="0">
                <a:pos x="91" y="77"/>
              </a:cxn>
              <a:cxn ang="0">
                <a:pos x="8548" y="77"/>
              </a:cxn>
              <a:cxn ang="0">
                <a:pos x="8599" y="83"/>
              </a:cxn>
              <a:cxn ang="0">
                <a:pos x="8601" y="84"/>
              </a:cxn>
              <a:cxn ang="0">
                <a:pos x="8632" y="113"/>
              </a:cxn>
              <a:cxn ang="0">
                <a:pos x="8632" y="114"/>
              </a:cxn>
              <a:cxn ang="0">
                <a:pos x="8640" y="114"/>
              </a:cxn>
              <a:cxn ang="0">
                <a:pos x="8640" y="113"/>
              </a:cxn>
              <a:cxn ang="0">
                <a:pos x="8638" y="79"/>
              </a:cxn>
            </a:cxnLst>
            <a:rect l="0" t="0" r="r" b="b"/>
            <a:pathLst>
              <a:path w="8640" h="114">
                <a:moveTo>
                  <a:pt x="8638" y="79"/>
                </a:moveTo>
                <a:lnTo>
                  <a:pt x="8638" y="79"/>
                </a:lnTo>
                <a:cubicBezTo>
                  <a:pt x="8635" y="60"/>
                  <a:pt x="8626" y="51"/>
                  <a:pt x="8604" y="44"/>
                </a:cubicBezTo>
                <a:lnTo>
                  <a:pt x="8604" y="44"/>
                </a:lnTo>
                <a:cubicBezTo>
                  <a:pt x="8592" y="40"/>
                  <a:pt x="8573" y="38"/>
                  <a:pt x="8548" y="36"/>
                </a:cubicBezTo>
                <a:lnTo>
                  <a:pt x="8548" y="37"/>
                </a:lnTo>
                <a:lnTo>
                  <a:pt x="91" y="37"/>
                </a:lnTo>
                <a:cubicBezTo>
                  <a:pt x="70" y="35"/>
                  <a:pt x="51" y="33"/>
                  <a:pt x="40" y="30"/>
                </a:cubicBezTo>
                <a:lnTo>
                  <a:pt x="39" y="30"/>
                </a:lnTo>
                <a:cubicBezTo>
                  <a:pt x="28" y="26"/>
                  <a:pt x="7" y="19"/>
                  <a:pt x="8" y="1"/>
                </a:cubicBezTo>
                <a:lnTo>
                  <a:pt x="8" y="0"/>
                </a:lnTo>
                <a:lnTo>
                  <a:pt x="0" y="0"/>
                </a:lnTo>
                <a:lnTo>
                  <a:pt x="0" y="1"/>
                </a:lnTo>
                <a:cubicBezTo>
                  <a:pt x="0" y="11"/>
                  <a:pt x="0" y="26"/>
                  <a:pt x="1" y="34"/>
                </a:cubicBezTo>
                <a:cubicBezTo>
                  <a:pt x="4" y="53"/>
                  <a:pt x="13" y="63"/>
                  <a:pt x="36" y="70"/>
                </a:cubicBezTo>
                <a:lnTo>
                  <a:pt x="36" y="70"/>
                </a:lnTo>
                <a:cubicBezTo>
                  <a:pt x="47" y="73"/>
                  <a:pt x="66" y="75"/>
                  <a:pt x="91" y="77"/>
                </a:cubicBezTo>
                <a:lnTo>
                  <a:pt x="91" y="77"/>
                </a:lnTo>
                <a:lnTo>
                  <a:pt x="8548" y="77"/>
                </a:lnTo>
                <a:cubicBezTo>
                  <a:pt x="8570" y="78"/>
                  <a:pt x="8588" y="80"/>
                  <a:pt x="8599" y="83"/>
                </a:cubicBezTo>
                <a:lnTo>
                  <a:pt x="8601" y="84"/>
                </a:lnTo>
                <a:cubicBezTo>
                  <a:pt x="8611" y="87"/>
                  <a:pt x="8632" y="94"/>
                  <a:pt x="8632" y="113"/>
                </a:cubicBezTo>
                <a:lnTo>
                  <a:pt x="8632" y="114"/>
                </a:lnTo>
                <a:lnTo>
                  <a:pt x="8640" y="114"/>
                </a:lnTo>
                <a:lnTo>
                  <a:pt x="8640" y="113"/>
                </a:lnTo>
                <a:cubicBezTo>
                  <a:pt x="8640" y="103"/>
                  <a:pt x="8639" y="87"/>
                  <a:pt x="8638" y="79"/>
                </a:cubicBezTo>
                <a:close/>
              </a:path>
            </a:pathLst>
          </a:custGeom>
          <a:solidFill>
            <a:schemeClr val="bg1">
              <a:lumMod val="65000"/>
            </a:schemeClr>
          </a:solidFill>
          <a:ln w="12700">
            <a:no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srgbClr val="000000"/>
              </a:solidFill>
            </a:endParaRPr>
          </a:p>
        </p:txBody>
      </p:sp>
    </p:spTree>
    <p:extLst>
      <p:ext uri="{BB962C8B-B14F-4D97-AF65-F5344CB8AC3E}">
        <p14:creationId xmlns:p14="http://schemas.microsoft.com/office/powerpoint/2010/main" val="14657727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Only" preserve="1">
  <p:cSld name="Title Only N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dirty="0">
                <a:solidFill>
                  <a:srgbClr val="000000">
                    <a:lumMod val="50000"/>
                    <a:lumOff val="50000"/>
                  </a:srgbClr>
                </a:solidFill>
              </a:rPr>
              <a:t>COMPANY CONFIDENTIAL  |  FOR INTERNAL USE ONLY  |  DO NOT COPY</a:t>
            </a:r>
          </a:p>
        </p:txBody>
      </p:sp>
      <p:sp>
        <p:nvSpPr>
          <p:cNvPr id="5" name="Slide Number Placeholder 4"/>
          <p:cNvSpPr>
            <a:spLocks noGrp="1"/>
          </p:cNvSpPr>
          <p:nvPr>
            <p:ph type="sldNum" sz="quarter" idx="12"/>
          </p:nvPr>
        </p:nvSpPr>
        <p:spPr/>
        <p:txBody>
          <a:bodyPr/>
          <a:lstStyle/>
          <a:p>
            <a:fld id="{1A2DCB2D-F3A1-47AC-A248-15826C4C808C}" type="slidenum">
              <a:rPr lang="en-US" smtClean="0">
                <a:solidFill>
                  <a:srgbClr val="000000">
                    <a:lumMod val="50000"/>
                    <a:lumOff val="50000"/>
                  </a:srgbClr>
                </a:solidFill>
              </a:rPr>
              <a:pPr/>
              <a:t>‹#›</a:t>
            </a:fld>
            <a:endParaRPr lang="en-US" dirty="0">
              <a:solidFill>
                <a:srgbClr val="000000">
                  <a:lumMod val="50000"/>
                  <a:lumOff val="50000"/>
                </a:srgbClr>
              </a:solidFill>
            </a:endParaRPr>
          </a:p>
        </p:txBody>
      </p:sp>
      <p:sp>
        <p:nvSpPr>
          <p:cNvPr id="6" name="Freeform 5"/>
          <p:cNvSpPr>
            <a:spLocks/>
          </p:cNvSpPr>
          <p:nvPr/>
        </p:nvSpPr>
        <p:spPr bwMode="gray">
          <a:xfrm>
            <a:off x="451645" y="844422"/>
            <a:ext cx="8240713" cy="92869"/>
          </a:xfrm>
          <a:custGeom>
            <a:avLst/>
            <a:gdLst/>
            <a:ahLst/>
            <a:cxnLst>
              <a:cxn ang="0">
                <a:pos x="8638" y="79"/>
              </a:cxn>
              <a:cxn ang="0">
                <a:pos x="8638" y="79"/>
              </a:cxn>
              <a:cxn ang="0">
                <a:pos x="8604" y="44"/>
              </a:cxn>
              <a:cxn ang="0">
                <a:pos x="8604" y="44"/>
              </a:cxn>
              <a:cxn ang="0">
                <a:pos x="8548" y="36"/>
              </a:cxn>
              <a:cxn ang="0">
                <a:pos x="8548" y="37"/>
              </a:cxn>
              <a:cxn ang="0">
                <a:pos x="91" y="37"/>
              </a:cxn>
              <a:cxn ang="0">
                <a:pos x="40" y="30"/>
              </a:cxn>
              <a:cxn ang="0">
                <a:pos x="39" y="30"/>
              </a:cxn>
              <a:cxn ang="0">
                <a:pos x="8" y="1"/>
              </a:cxn>
              <a:cxn ang="0">
                <a:pos x="8" y="0"/>
              </a:cxn>
              <a:cxn ang="0">
                <a:pos x="0" y="0"/>
              </a:cxn>
              <a:cxn ang="0">
                <a:pos x="0" y="1"/>
              </a:cxn>
              <a:cxn ang="0">
                <a:pos x="1" y="34"/>
              </a:cxn>
              <a:cxn ang="0">
                <a:pos x="36" y="70"/>
              </a:cxn>
              <a:cxn ang="0">
                <a:pos x="36" y="70"/>
              </a:cxn>
              <a:cxn ang="0">
                <a:pos x="91" y="77"/>
              </a:cxn>
              <a:cxn ang="0">
                <a:pos x="91" y="77"/>
              </a:cxn>
              <a:cxn ang="0">
                <a:pos x="8548" y="77"/>
              </a:cxn>
              <a:cxn ang="0">
                <a:pos x="8599" y="83"/>
              </a:cxn>
              <a:cxn ang="0">
                <a:pos x="8601" y="84"/>
              </a:cxn>
              <a:cxn ang="0">
                <a:pos x="8632" y="113"/>
              </a:cxn>
              <a:cxn ang="0">
                <a:pos x="8632" y="114"/>
              </a:cxn>
              <a:cxn ang="0">
                <a:pos x="8640" y="114"/>
              </a:cxn>
              <a:cxn ang="0">
                <a:pos x="8640" y="113"/>
              </a:cxn>
              <a:cxn ang="0">
                <a:pos x="8638" y="79"/>
              </a:cxn>
            </a:cxnLst>
            <a:rect l="0" t="0" r="r" b="b"/>
            <a:pathLst>
              <a:path w="8640" h="114">
                <a:moveTo>
                  <a:pt x="8638" y="79"/>
                </a:moveTo>
                <a:lnTo>
                  <a:pt x="8638" y="79"/>
                </a:lnTo>
                <a:cubicBezTo>
                  <a:pt x="8635" y="60"/>
                  <a:pt x="8626" y="51"/>
                  <a:pt x="8604" y="44"/>
                </a:cubicBezTo>
                <a:lnTo>
                  <a:pt x="8604" y="44"/>
                </a:lnTo>
                <a:cubicBezTo>
                  <a:pt x="8592" y="40"/>
                  <a:pt x="8573" y="38"/>
                  <a:pt x="8548" y="36"/>
                </a:cubicBezTo>
                <a:lnTo>
                  <a:pt x="8548" y="37"/>
                </a:lnTo>
                <a:lnTo>
                  <a:pt x="91" y="37"/>
                </a:lnTo>
                <a:cubicBezTo>
                  <a:pt x="70" y="35"/>
                  <a:pt x="51" y="33"/>
                  <a:pt x="40" y="30"/>
                </a:cubicBezTo>
                <a:lnTo>
                  <a:pt x="39" y="30"/>
                </a:lnTo>
                <a:cubicBezTo>
                  <a:pt x="28" y="26"/>
                  <a:pt x="7" y="19"/>
                  <a:pt x="8" y="1"/>
                </a:cubicBezTo>
                <a:lnTo>
                  <a:pt x="8" y="0"/>
                </a:lnTo>
                <a:lnTo>
                  <a:pt x="0" y="0"/>
                </a:lnTo>
                <a:lnTo>
                  <a:pt x="0" y="1"/>
                </a:lnTo>
                <a:cubicBezTo>
                  <a:pt x="0" y="11"/>
                  <a:pt x="0" y="26"/>
                  <a:pt x="1" y="34"/>
                </a:cubicBezTo>
                <a:cubicBezTo>
                  <a:pt x="4" y="53"/>
                  <a:pt x="13" y="63"/>
                  <a:pt x="36" y="70"/>
                </a:cubicBezTo>
                <a:lnTo>
                  <a:pt x="36" y="70"/>
                </a:lnTo>
                <a:cubicBezTo>
                  <a:pt x="47" y="73"/>
                  <a:pt x="66" y="75"/>
                  <a:pt x="91" y="77"/>
                </a:cubicBezTo>
                <a:lnTo>
                  <a:pt x="91" y="77"/>
                </a:lnTo>
                <a:lnTo>
                  <a:pt x="8548" y="77"/>
                </a:lnTo>
                <a:cubicBezTo>
                  <a:pt x="8570" y="78"/>
                  <a:pt x="8588" y="80"/>
                  <a:pt x="8599" y="83"/>
                </a:cubicBezTo>
                <a:lnTo>
                  <a:pt x="8601" y="84"/>
                </a:lnTo>
                <a:cubicBezTo>
                  <a:pt x="8611" y="87"/>
                  <a:pt x="8632" y="94"/>
                  <a:pt x="8632" y="113"/>
                </a:cubicBezTo>
                <a:lnTo>
                  <a:pt x="8632" y="114"/>
                </a:lnTo>
                <a:lnTo>
                  <a:pt x="8640" y="114"/>
                </a:lnTo>
                <a:lnTo>
                  <a:pt x="8640" y="113"/>
                </a:lnTo>
                <a:cubicBezTo>
                  <a:pt x="8640" y="103"/>
                  <a:pt x="8639" y="87"/>
                  <a:pt x="8638" y="79"/>
                </a:cubicBezTo>
                <a:close/>
              </a:path>
            </a:pathLst>
          </a:custGeom>
          <a:solidFill>
            <a:schemeClr val="bg1">
              <a:lumMod val="65000"/>
            </a:schemeClr>
          </a:solidFill>
          <a:ln w="12700">
            <a:no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srgbClr val="000000"/>
              </a:solidFill>
            </a:endParaRPr>
          </a:p>
        </p:txBody>
      </p:sp>
    </p:spTree>
    <p:extLst>
      <p:ext uri="{BB962C8B-B14F-4D97-AF65-F5344CB8AC3E}">
        <p14:creationId xmlns:p14="http://schemas.microsoft.com/office/powerpoint/2010/main" val="2150619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hort Header Title Page">
    <p:bg>
      <p:bgPr>
        <a:solidFill>
          <a:srgbClr val="19B9CA"/>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0" y="2011710"/>
            <a:ext cx="8686800" cy="449767"/>
          </a:xfrm>
        </p:spPr>
        <p:txBody>
          <a:bodyPr lIns="91440" anchor="t"/>
          <a:lstStyle>
            <a:lvl1pPr algn="ctr">
              <a:defRPr sz="2475" b="1" i="0" cap="all">
                <a:solidFill>
                  <a:schemeClr val="bg1"/>
                </a:solidFill>
                <a:latin typeface="Arial"/>
                <a:cs typeface="Arial"/>
              </a:defRPr>
            </a:lvl1pPr>
          </a:lstStyle>
          <a:p>
            <a:r>
              <a:rPr lang="en-US" dirty="0"/>
              <a:t>INSERT SHORT TITLE HERE</a:t>
            </a:r>
          </a:p>
        </p:txBody>
      </p:sp>
      <p:sp>
        <p:nvSpPr>
          <p:cNvPr id="3" name="Text Placeholder 2"/>
          <p:cNvSpPr>
            <a:spLocks noGrp="1"/>
          </p:cNvSpPr>
          <p:nvPr>
            <p:ph type="body" idx="1" hasCustomPrompt="1"/>
          </p:nvPr>
        </p:nvSpPr>
        <p:spPr>
          <a:xfrm>
            <a:off x="228600" y="2468808"/>
            <a:ext cx="8686800" cy="303362"/>
          </a:xfrm>
        </p:spPr>
        <p:txBody>
          <a:bodyPr lIns="91440" anchor="t" anchorCtr="0"/>
          <a:lstStyle>
            <a:lvl1pPr marL="0" indent="0" algn="ctr">
              <a:buNone/>
              <a:defRPr sz="1200" b="0" i="0" spc="0" baseline="0">
                <a:solidFill>
                  <a:schemeClr val="bg1"/>
                </a:solidFill>
                <a:latin typeface="Arial"/>
                <a:cs typeface="Aria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dirty="0"/>
              <a:t>Presenter, Presenter Title</a:t>
            </a:r>
          </a:p>
        </p:txBody>
      </p:sp>
      <p:cxnSp>
        <p:nvCxnSpPr>
          <p:cNvPr id="14" name="Straight Connector 13"/>
          <p:cNvCxnSpPr/>
          <p:nvPr userDrawn="1"/>
        </p:nvCxnSpPr>
        <p:spPr>
          <a:xfrm>
            <a:off x="1143004" y="4807088"/>
            <a:ext cx="7765817" cy="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15" name="Picture 14" descr="CC_Horz_KO_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3707" y="4665341"/>
            <a:ext cx="879592" cy="346680"/>
          </a:xfrm>
          <a:prstGeom prst="rect">
            <a:avLst/>
          </a:prstGeom>
        </p:spPr>
      </p:pic>
      <p:sp>
        <p:nvSpPr>
          <p:cNvPr id="7" name="Slide Number Placeholder 5"/>
          <p:cNvSpPr>
            <a:spLocks noGrp="1"/>
          </p:cNvSpPr>
          <p:nvPr>
            <p:ph type="sldNum" sz="quarter" idx="4"/>
          </p:nvPr>
        </p:nvSpPr>
        <p:spPr>
          <a:xfrm>
            <a:off x="8183785" y="4772061"/>
            <a:ext cx="731619" cy="273844"/>
          </a:xfrm>
          <a:prstGeom prst="rect">
            <a:avLst/>
          </a:prstGeom>
        </p:spPr>
        <p:txBody>
          <a:bodyPr vert="horz" lIns="91440" tIns="45720" rIns="91440" bIns="45720" rtlCol="0" anchor="ctr"/>
          <a:lstStyle>
            <a:lvl1pPr algn="r">
              <a:defRPr sz="525" b="1" i="0">
                <a:solidFill>
                  <a:schemeClr val="bg1"/>
                </a:solidFill>
                <a:latin typeface="Arial"/>
                <a:cs typeface="Arial"/>
              </a:defRPr>
            </a:lvl1pPr>
          </a:lstStyle>
          <a:p>
            <a:fld id="{C8146628-1A01-9741-8A8B-916D51547CC7}" type="slidenum">
              <a:rPr lang="en-US" smtClean="0"/>
              <a:pPr/>
              <a:t>‹#›</a:t>
            </a:fld>
            <a:endParaRPr lang="en-US" dirty="0"/>
          </a:p>
        </p:txBody>
      </p:sp>
    </p:spTree>
    <p:extLst>
      <p:ext uri="{BB962C8B-B14F-4D97-AF65-F5344CB8AC3E}">
        <p14:creationId xmlns:p14="http://schemas.microsoft.com/office/powerpoint/2010/main" val="4477635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Blank NO LOGO">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solidFill>
                  <a:srgbClr val="000000">
                    <a:lumMod val="50000"/>
                    <a:lumOff val="50000"/>
                  </a:srgbClr>
                </a:solidFill>
              </a:rPr>
              <a:t>COMPANY CONFIDENTIAL  |  FOR INTERNAL USE ONLY  |  DO NOT COPY</a:t>
            </a:r>
          </a:p>
        </p:txBody>
      </p:sp>
      <p:sp>
        <p:nvSpPr>
          <p:cNvPr id="4" name="Slide Number Placeholder 3"/>
          <p:cNvSpPr>
            <a:spLocks noGrp="1"/>
          </p:cNvSpPr>
          <p:nvPr>
            <p:ph type="sldNum" sz="quarter" idx="12"/>
          </p:nvPr>
        </p:nvSpPr>
        <p:spPr/>
        <p:txBody>
          <a:bodyPr/>
          <a:lstStyle/>
          <a:p>
            <a:fld id="{1A2DCB2D-F3A1-47AC-A248-15826C4C808C}" type="slidenum">
              <a:rPr lang="en-US" smtClean="0">
                <a:solidFill>
                  <a:srgbClr val="000000">
                    <a:lumMod val="50000"/>
                    <a:lumOff val="50000"/>
                  </a:srgbClr>
                </a:solidFill>
              </a:rPr>
              <a:pPr/>
              <a:t>‹#›</a:t>
            </a:fld>
            <a:endParaRPr lang="en-US" dirty="0">
              <a:solidFill>
                <a:srgbClr val="000000">
                  <a:lumMod val="50000"/>
                  <a:lumOff val="50000"/>
                </a:srgbClr>
              </a:solidFill>
            </a:endParaRPr>
          </a:p>
        </p:txBody>
      </p:sp>
    </p:spTree>
    <p:extLst>
      <p:ext uri="{BB962C8B-B14F-4D97-AF65-F5344CB8AC3E}">
        <p14:creationId xmlns:p14="http://schemas.microsoft.com/office/powerpoint/2010/main" val="20288533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gray">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960120"/>
            <a:ext cx="4114800" cy="1124712"/>
          </a:xfrm>
        </p:spPr>
        <p:txBody>
          <a:bodyPr anchor="b" anchorCtr="0">
            <a:noAutofit/>
          </a:bodyPr>
          <a:lstStyle>
            <a:lvl1pPr algn="l">
              <a:lnSpc>
                <a:spcPct val="90000"/>
              </a:lnSpc>
              <a:defRPr sz="4050" b="0" cap="none">
                <a:solidFill>
                  <a:schemeClr val="bg1"/>
                </a:solidFill>
              </a:defRPr>
            </a:lvl1pPr>
          </a:lstStyle>
          <a:p>
            <a:r>
              <a:rPr lang="en-US" dirty="0"/>
              <a:t>Click to Edit Divider Title</a:t>
            </a:r>
          </a:p>
        </p:txBody>
      </p:sp>
      <p:sp>
        <p:nvSpPr>
          <p:cNvPr id="3" name="Text Placeholder 2"/>
          <p:cNvSpPr>
            <a:spLocks noGrp="1"/>
          </p:cNvSpPr>
          <p:nvPr>
            <p:ph type="body" idx="1"/>
          </p:nvPr>
        </p:nvSpPr>
        <p:spPr>
          <a:xfrm>
            <a:off x="457200" y="2468879"/>
            <a:ext cx="4114800" cy="1371600"/>
          </a:xfrm>
        </p:spPr>
        <p:txBody>
          <a:bodyPr anchor="t" anchorCtr="0">
            <a:noAutofit/>
          </a:bodyPr>
          <a:lstStyle>
            <a:lvl1pPr marL="0" indent="0">
              <a:lnSpc>
                <a:spcPct val="120000"/>
              </a:lnSpc>
              <a:spcBef>
                <a:spcPts val="450"/>
              </a:spcBef>
              <a:buNone/>
              <a:defRPr sz="1650">
                <a:solidFill>
                  <a:schemeClr val="bg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lvl1pPr>
              <a:defRPr>
                <a:solidFill>
                  <a:schemeClr val="bg2"/>
                </a:solidFill>
              </a:defRPr>
            </a:lvl1pPr>
          </a:lstStyle>
          <a:p>
            <a:r>
              <a:rPr lang="en-US" dirty="0">
                <a:solidFill>
                  <a:srgbClr val="FFFFFF"/>
                </a:solidFill>
              </a:rPr>
              <a:t>COMPANY CONFIDENTIAL  |  FOR INTERNAL USE ONLY  |  DO NOT COPY</a:t>
            </a: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A2DCB2D-F3A1-47AC-A248-15826C4C808C}" type="slidenum">
              <a:rPr lang="en-US" smtClean="0">
                <a:solidFill>
                  <a:srgbClr val="FFFFFF"/>
                </a:solidFill>
              </a:rPr>
              <a:pPr/>
              <a:t>‹#›</a:t>
            </a:fld>
            <a:endParaRPr lang="en-US" dirty="0">
              <a:solidFill>
                <a:srgbClr val="FFFFFF"/>
              </a:solidFill>
            </a:endParaRPr>
          </a:p>
        </p:txBody>
      </p:sp>
      <p:sp>
        <p:nvSpPr>
          <p:cNvPr id="7" name="Freeform 17"/>
          <p:cNvSpPr>
            <a:spLocks/>
          </p:cNvSpPr>
          <p:nvPr userDrawn="1"/>
        </p:nvSpPr>
        <p:spPr bwMode="gray">
          <a:xfrm>
            <a:off x="1" y="2205569"/>
            <a:ext cx="4530725" cy="179785"/>
          </a:xfrm>
          <a:custGeom>
            <a:avLst/>
            <a:gdLst/>
            <a:ahLst/>
            <a:cxnLst>
              <a:cxn ang="0">
                <a:pos x="2103" y="130"/>
              </a:cxn>
              <a:cxn ang="0">
                <a:pos x="2103" y="130"/>
              </a:cxn>
              <a:cxn ang="0">
                <a:pos x="4451" y="130"/>
              </a:cxn>
              <a:cxn ang="0">
                <a:pos x="4615" y="151"/>
              </a:cxn>
              <a:cxn ang="0">
                <a:pos x="4619" y="152"/>
              </a:cxn>
              <a:cxn ang="0">
                <a:pos x="4718" y="244"/>
              </a:cxn>
              <a:cxn ang="0">
                <a:pos x="4718" y="250"/>
              </a:cxn>
              <a:cxn ang="0">
                <a:pos x="4744" y="250"/>
              </a:cxn>
              <a:cxn ang="0">
                <a:pos x="4744" y="244"/>
              </a:cxn>
              <a:cxn ang="0">
                <a:pos x="4740" y="137"/>
              </a:cxn>
              <a:cxn ang="0">
                <a:pos x="4628" y="24"/>
              </a:cxn>
              <a:cxn ang="0">
                <a:pos x="4628" y="24"/>
              </a:cxn>
              <a:cxn ang="0">
                <a:pos x="4451" y="0"/>
              </a:cxn>
              <a:cxn ang="0">
                <a:pos x="4451" y="1"/>
              </a:cxn>
              <a:cxn ang="0">
                <a:pos x="2159" y="1"/>
              </a:cxn>
              <a:cxn ang="0">
                <a:pos x="0" y="1"/>
              </a:cxn>
              <a:cxn ang="0">
                <a:pos x="0" y="130"/>
              </a:cxn>
              <a:cxn ang="0">
                <a:pos x="2103" y="130"/>
              </a:cxn>
            </a:cxnLst>
            <a:rect l="0" t="0" r="r" b="b"/>
            <a:pathLst>
              <a:path w="4745" h="250">
                <a:moveTo>
                  <a:pt x="2103" y="130"/>
                </a:moveTo>
                <a:lnTo>
                  <a:pt x="2103" y="130"/>
                </a:lnTo>
                <a:lnTo>
                  <a:pt x="4451" y="130"/>
                </a:lnTo>
                <a:cubicBezTo>
                  <a:pt x="4519" y="133"/>
                  <a:pt x="4578" y="140"/>
                  <a:pt x="4615" y="151"/>
                </a:cubicBezTo>
                <a:lnTo>
                  <a:pt x="4619" y="152"/>
                </a:lnTo>
                <a:cubicBezTo>
                  <a:pt x="4652" y="163"/>
                  <a:pt x="4720" y="186"/>
                  <a:pt x="4718" y="244"/>
                </a:cubicBezTo>
                <a:lnTo>
                  <a:pt x="4718" y="250"/>
                </a:lnTo>
                <a:lnTo>
                  <a:pt x="4744" y="250"/>
                </a:lnTo>
                <a:lnTo>
                  <a:pt x="4744" y="244"/>
                </a:lnTo>
                <a:cubicBezTo>
                  <a:pt x="4745" y="213"/>
                  <a:pt x="4743" y="164"/>
                  <a:pt x="4740" y="137"/>
                </a:cubicBezTo>
                <a:cubicBezTo>
                  <a:pt x="4731" y="77"/>
                  <a:pt x="4701" y="47"/>
                  <a:pt x="4628" y="24"/>
                </a:cubicBezTo>
                <a:lnTo>
                  <a:pt x="4628" y="24"/>
                </a:lnTo>
                <a:cubicBezTo>
                  <a:pt x="4591" y="13"/>
                  <a:pt x="4532" y="5"/>
                  <a:pt x="4451" y="0"/>
                </a:cubicBezTo>
                <a:lnTo>
                  <a:pt x="4451" y="1"/>
                </a:lnTo>
                <a:lnTo>
                  <a:pt x="2159" y="1"/>
                </a:lnTo>
                <a:lnTo>
                  <a:pt x="0" y="1"/>
                </a:lnTo>
                <a:lnTo>
                  <a:pt x="0" y="130"/>
                </a:lnTo>
                <a:lnTo>
                  <a:pt x="2103" y="130"/>
                </a:lnTo>
                <a:close/>
              </a:path>
            </a:pathLst>
          </a:custGeom>
          <a:solidFill>
            <a:schemeClr val="bg1"/>
          </a:solidFill>
          <a:ln w="0">
            <a:solidFill>
              <a:schemeClr val="bg1"/>
            </a:solid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prstClr val="white"/>
              </a:solidFill>
            </a:endParaRPr>
          </a:p>
        </p:txBody>
      </p:sp>
    </p:spTree>
    <p:extLst>
      <p:ext uri="{BB962C8B-B14F-4D97-AF65-F5344CB8AC3E}">
        <p14:creationId xmlns:p14="http://schemas.microsoft.com/office/powerpoint/2010/main" val="26612555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secHead" preserve="1">
  <p:cSld name="Section Header Light Blue">
    <p:bg bwMode="gray">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960120"/>
            <a:ext cx="4114800" cy="1124712"/>
          </a:xfrm>
        </p:spPr>
        <p:txBody>
          <a:bodyPr anchor="b" anchorCtr="0">
            <a:noAutofit/>
          </a:bodyPr>
          <a:lstStyle>
            <a:lvl1pPr algn="l">
              <a:lnSpc>
                <a:spcPct val="90000"/>
              </a:lnSpc>
              <a:defRPr sz="4050" b="0" cap="none">
                <a:solidFill>
                  <a:schemeClr val="bg1"/>
                </a:solidFill>
              </a:defRPr>
            </a:lvl1pPr>
          </a:lstStyle>
          <a:p>
            <a:r>
              <a:rPr lang="en-US" dirty="0"/>
              <a:t>Click to Edit Divider Title</a:t>
            </a:r>
          </a:p>
        </p:txBody>
      </p:sp>
      <p:sp>
        <p:nvSpPr>
          <p:cNvPr id="3" name="Text Placeholder 2"/>
          <p:cNvSpPr>
            <a:spLocks noGrp="1"/>
          </p:cNvSpPr>
          <p:nvPr>
            <p:ph type="body" idx="1"/>
          </p:nvPr>
        </p:nvSpPr>
        <p:spPr>
          <a:xfrm>
            <a:off x="457200" y="2468879"/>
            <a:ext cx="4114800" cy="1371600"/>
          </a:xfrm>
        </p:spPr>
        <p:txBody>
          <a:bodyPr anchor="t" anchorCtr="0">
            <a:noAutofit/>
          </a:bodyPr>
          <a:lstStyle>
            <a:lvl1pPr marL="0" indent="0">
              <a:lnSpc>
                <a:spcPct val="120000"/>
              </a:lnSpc>
              <a:spcBef>
                <a:spcPts val="450"/>
              </a:spcBef>
              <a:buNone/>
              <a:defRPr sz="1650">
                <a:solidFill>
                  <a:schemeClr val="bg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lvl1pPr>
              <a:defRPr>
                <a:solidFill>
                  <a:schemeClr val="bg2"/>
                </a:solidFill>
              </a:defRPr>
            </a:lvl1pPr>
          </a:lstStyle>
          <a:p>
            <a:r>
              <a:rPr lang="en-US" dirty="0">
                <a:solidFill>
                  <a:srgbClr val="FFFFFF"/>
                </a:solidFill>
              </a:rPr>
              <a:t>COMPANY CONFIDENTIAL  |  FOR INTERNAL USE ONLY  |  DO NOT COPY</a:t>
            </a: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A2DCB2D-F3A1-47AC-A248-15826C4C808C}" type="slidenum">
              <a:rPr lang="en-US" smtClean="0">
                <a:solidFill>
                  <a:srgbClr val="FFFFFF"/>
                </a:solidFill>
              </a:rPr>
              <a:pPr/>
              <a:t>‹#›</a:t>
            </a:fld>
            <a:endParaRPr lang="en-US" dirty="0">
              <a:solidFill>
                <a:srgbClr val="FFFFFF"/>
              </a:solidFill>
            </a:endParaRPr>
          </a:p>
        </p:txBody>
      </p:sp>
      <p:sp>
        <p:nvSpPr>
          <p:cNvPr id="7" name="Freeform 17"/>
          <p:cNvSpPr>
            <a:spLocks/>
          </p:cNvSpPr>
          <p:nvPr/>
        </p:nvSpPr>
        <p:spPr bwMode="gray">
          <a:xfrm>
            <a:off x="1" y="2205569"/>
            <a:ext cx="4530725" cy="179785"/>
          </a:xfrm>
          <a:custGeom>
            <a:avLst/>
            <a:gdLst/>
            <a:ahLst/>
            <a:cxnLst>
              <a:cxn ang="0">
                <a:pos x="2103" y="130"/>
              </a:cxn>
              <a:cxn ang="0">
                <a:pos x="2103" y="130"/>
              </a:cxn>
              <a:cxn ang="0">
                <a:pos x="4451" y="130"/>
              </a:cxn>
              <a:cxn ang="0">
                <a:pos x="4615" y="151"/>
              </a:cxn>
              <a:cxn ang="0">
                <a:pos x="4619" y="152"/>
              </a:cxn>
              <a:cxn ang="0">
                <a:pos x="4718" y="244"/>
              </a:cxn>
              <a:cxn ang="0">
                <a:pos x="4718" y="250"/>
              </a:cxn>
              <a:cxn ang="0">
                <a:pos x="4744" y="250"/>
              </a:cxn>
              <a:cxn ang="0">
                <a:pos x="4744" y="244"/>
              </a:cxn>
              <a:cxn ang="0">
                <a:pos x="4740" y="137"/>
              </a:cxn>
              <a:cxn ang="0">
                <a:pos x="4628" y="24"/>
              </a:cxn>
              <a:cxn ang="0">
                <a:pos x="4628" y="24"/>
              </a:cxn>
              <a:cxn ang="0">
                <a:pos x="4451" y="0"/>
              </a:cxn>
              <a:cxn ang="0">
                <a:pos x="4451" y="1"/>
              </a:cxn>
              <a:cxn ang="0">
                <a:pos x="2159" y="1"/>
              </a:cxn>
              <a:cxn ang="0">
                <a:pos x="0" y="1"/>
              </a:cxn>
              <a:cxn ang="0">
                <a:pos x="0" y="130"/>
              </a:cxn>
              <a:cxn ang="0">
                <a:pos x="2103" y="130"/>
              </a:cxn>
            </a:cxnLst>
            <a:rect l="0" t="0" r="r" b="b"/>
            <a:pathLst>
              <a:path w="4745" h="250">
                <a:moveTo>
                  <a:pt x="2103" y="130"/>
                </a:moveTo>
                <a:lnTo>
                  <a:pt x="2103" y="130"/>
                </a:lnTo>
                <a:lnTo>
                  <a:pt x="4451" y="130"/>
                </a:lnTo>
                <a:cubicBezTo>
                  <a:pt x="4519" y="133"/>
                  <a:pt x="4578" y="140"/>
                  <a:pt x="4615" y="151"/>
                </a:cubicBezTo>
                <a:lnTo>
                  <a:pt x="4619" y="152"/>
                </a:lnTo>
                <a:cubicBezTo>
                  <a:pt x="4652" y="163"/>
                  <a:pt x="4720" y="186"/>
                  <a:pt x="4718" y="244"/>
                </a:cubicBezTo>
                <a:lnTo>
                  <a:pt x="4718" y="250"/>
                </a:lnTo>
                <a:lnTo>
                  <a:pt x="4744" y="250"/>
                </a:lnTo>
                <a:lnTo>
                  <a:pt x="4744" y="244"/>
                </a:lnTo>
                <a:cubicBezTo>
                  <a:pt x="4745" y="213"/>
                  <a:pt x="4743" y="164"/>
                  <a:pt x="4740" y="137"/>
                </a:cubicBezTo>
                <a:cubicBezTo>
                  <a:pt x="4731" y="77"/>
                  <a:pt x="4701" y="47"/>
                  <a:pt x="4628" y="24"/>
                </a:cubicBezTo>
                <a:lnTo>
                  <a:pt x="4628" y="24"/>
                </a:lnTo>
                <a:cubicBezTo>
                  <a:pt x="4591" y="13"/>
                  <a:pt x="4532" y="5"/>
                  <a:pt x="4451" y="0"/>
                </a:cubicBezTo>
                <a:lnTo>
                  <a:pt x="4451" y="1"/>
                </a:lnTo>
                <a:lnTo>
                  <a:pt x="2159" y="1"/>
                </a:lnTo>
                <a:lnTo>
                  <a:pt x="0" y="1"/>
                </a:lnTo>
                <a:lnTo>
                  <a:pt x="0" y="130"/>
                </a:lnTo>
                <a:lnTo>
                  <a:pt x="2103" y="130"/>
                </a:lnTo>
                <a:close/>
              </a:path>
            </a:pathLst>
          </a:custGeom>
          <a:solidFill>
            <a:schemeClr val="bg1"/>
          </a:solidFill>
          <a:ln w="0">
            <a:solidFill>
              <a:schemeClr val="bg1"/>
            </a:solid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prstClr val="white"/>
              </a:solidFill>
            </a:endParaRPr>
          </a:p>
        </p:txBody>
      </p:sp>
    </p:spTree>
    <p:extLst>
      <p:ext uri="{BB962C8B-B14F-4D97-AF65-F5344CB8AC3E}">
        <p14:creationId xmlns:p14="http://schemas.microsoft.com/office/powerpoint/2010/main" val="30655302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secHead" preserve="1">
  <p:cSld name="Section Header Green">
    <p:bg bwMode="gray">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960120"/>
            <a:ext cx="4114800" cy="1124712"/>
          </a:xfrm>
        </p:spPr>
        <p:txBody>
          <a:bodyPr anchor="b" anchorCtr="0">
            <a:noAutofit/>
          </a:bodyPr>
          <a:lstStyle>
            <a:lvl1pPr algn="l">
              <a:lnSpc>
                <a:spcPct val="90000"/>
              </a:lnSpc>
              <a:defRPr sz="4050" b="0" cap="none">
                <a:solidFill>
                  <a:schemeClr val="bg1"/>
                </a:solidFill>
              </a:defRPr>
            </a:lvl1pPr>
          </a:lstStyle>
          <a:p>
            <a:r>
              <a:rPr lang="en-US" dirty="0"/>
              <a:t>Click to Edit Divider Title</a:t>
            </a:r>
          </a:p>
        </p:txBody>
      </p:sp>
      <p:sp>
        <p:nvSpPr>
          <p:cNvPr id="3" name="Text Placeholder 2"/>
          <p:cNvSpPr>
            <a:spLocks noGrp="1"/>
          </p:cNvSpPr>
          <p:nvPr>
            <p:ph type="body" idx="1"/>
          </p:nvPr>
        </p:nvSpPr>
        <p:spPr>
          <a:xfrm>
            <a:off x="457200" y="2468879"/>
            <a:ext cx="4114800" cy="1371600"/>
          </a:xfrm>
        </p:spPr>
        <p:txBody>
          <a:bodyPr anchor="t" anchorCtr="0">
            <a:noAutofit/>
          </a:bodyPr>
          <a:lstStyle>
            <a:lvl1pPr marL="0" indent="0">
              <a:lnSpc>
                <a:spcPct val="120000"/>
              </a:lnSpc>
              <a:spcBef>
                <a:spcPts val="450"/>
              </a:spcBef>
              <a:buNone/>
              <a:defRPr sz="1650">
                <a:solidFill>
                  <a:schemeClr val="bg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vert="horz" wrap="square" lIns="0" tIns="0" rIns="0" bIns="0" rtlCol="0" anchor="ctr">
            <a:spAutoFit/>
          </a:bodyPr>
          <a:lstStyle>
            <a:lvl1pPr>
              <a:defRPr lang="en-US" smtClean="0"/>
            </a:lvl1pPr>
          </a:lstStyle>
          <a:p>
            <a:r>
              <a:rPr dirty="0">
                <a:solidFill>
                  <a:srgbClr val="000000">
                    <a:lumMod val="50000"/>
                    <a:lumOff val="50000"/>
                  </a:srgbClr>
                </a:solidFill>
              </a:rPr>
              <a:t>COMPANY CONFIDENTIAL  |  FOR INTERNAL USE ONLY  |  DO NOT COPY</a:t>
            </a: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A2DCB2D-F3A1-47AC-A248-15826C4C808C}" type="slidenum">
              <a:rPr lang="en-US" smtClean="0">
                <a:solidFill>
                  <a:srgbClr val="FFFFFF"/>
                </a:solidFill>
              </a:rPr>
              <a:pPr/>
              <a:t>‹#›</a:t>
            </a:fld>
            <a:endParaRPr lang="en-US" dirty="0">
              <a:solidFill>
                <a:srgbClr val="FFFFFF"/>
              </a:solidFill>
            </a:endParaRPr>
          </a:p>
        </p:txBody>
      </p:sp>
      <p:sp>
        <p:nvSpPr>
          <p:cNvPr id="7" name="Freeform 17"/>
          <p:cNvSpPr>
            <a:spLocks/>
          </p:cNvSpPr>
          <p:nvPr/>
        </p:nvSpPr>
        <p:spPr bwMode="gray">
          <a:xfrm>
            <a:off x="1" y="2205569"/>
            <a:ext cx="4530725" cy="179785"/>
          </a:xfrm>
          <a:custGeom>
            <a:avLst/>
            <a:gdLst/>
            <a:ahLst/>
            <a:cxnLst>
              <a:cxn ang="0">
                <a:pos x="2103" y="130"/>
              </a:cxn>
              <a:cxn ang="0">
                <a:pos x="2103" y="130"/>
              </a:cxn>
              <a:cxn ang="0">
                <a:pos x="4451" y="130"/>
              </a:cxn>
              <a:cxn ang="0">
                <a:pos x="4615" y="151"/>
              </a:cxn>
              <a:cxn ang="0">
                <a:pos x="4619" y="152"/>
              </a:cxn>
              <a:cxn ang="0">
                <a:pos x="4718" y="244"/>
              </a:cxn>
              <a:cxn ang="0">
                <a:pos x="4718" y="250"/>
              </a:cxn>
              <a:cxn ang="0">
                <a:pos x="4744" y="250"/>
              </a:cxn>
              <a:cxn ang="0">
                <a:pos x="4744" y="244"/>
              </a:cxn>
              <a:cxn ang="0">
                <a:pos x="4740" y="137"/>
              </a:cxn>
              <a:cxn ang="0">
                <a:pos x="4628" y="24"/>
              </a:cxn>
              <a:cxn ang="0">
                <a:pos x="4628" y="24"/>
              </a:cxn>
              <a:cxn ang="0">
                <a:pos x="4451" y="0"/>
              </a:cxn>
              <a:cxn ang="0">
                <a:pos x="4451" y="1"/>
              </a:cxn>
              <a:cxn ang="0">
                <a:pos x="2159" y="1"/>
              </a:cxn>
              <a:cxn ang="0">
                <a:pos x="0" y="1"/>
              </a:cxn>
              <a:cxn ang="0">
                <a:pos x="0" y="130"/>
              </a:cxn>
              <a:cxn ang="0">
                <a:pos x="2103" y="130"/>
              </a:cxn>
            </a:cxnLst>
            <a:rect l="0" t="0" r="r" b="b"/>
            <a:pathLst>
              <a:path w="4745" h="250">
                <a:moveTo>
                  <a:pt x="2103" y="130"/>
                </a:moveTo>
                <a:lnTo>
                  <a:pt x="2103" y="130"/>
                </a:lnTo>
                <a:lnTo>
                  <a:pt x="4451" y="130"/>
                </a:lnTo>
                <a:cubicBezTo>
                  <a:pt x="4519" y="133"/>
                  <a:pt x="4578" y="140"/>
                  <a:pt x="4615" y="151"/>
                </a:cubicBezTo>
                <a:lnTo>
                  <a:pt x="4619" y="152"/>
                </a:lnTo>
                <a:cubicBezTo>
                  <a:pt x="4652" y="163"/>
                  <a:pt x="4720" y="186"/>
                  <a:pt x="4718" y="244"/>
                </a:cubicBezTo>
                <a:lnTo>
                  <a:pt x="4718" y="250"/>
                </a:lnTo>
                <a:lnTo>
                  <a:pt x="4744" y="250"/>
                </a:lnTo>
                <a:lnTo>
                  <a:pt x="4744" y="244"/>
                </a:lnTo>
                <a:cubicBezTo>
                  <a:pt x="4745" y="213"/>
                  <a:pt x="4743" y="164"/>
                  <a:pt x="4740" y="137"/>
                </a:cubicBezTo>
                <a:cubicBezTo>
                  <a:pt x="4731" y="77"/>
                  <a:pt x="4701" y="47"/>
                  <a:pt x="4628" y="24"/>
                </a:cubicBezTo>
                <a:lnTo>
                  <a:pt x="4628" y="24"/>
                </a:lnTo>
                <a:cubicBezTo>
                  <a:pt x="4591" y="13"/>
                  <a:pt x="4532" y="5"/>
                  <a:pt x="4451" y="0"/>
                </a:cubicBezTo>
                <a:lnTo>
                  <a:pt x="4451" y="1"/>
                </a:lnTo>
                <a:lnTo>
                  <a:pt x="2159" y="1"/>
                </a:lnTo>
                <a:lnTo>
                  <a:pt x="0" y="1"/>
                </a:lnTo>
                <a:lnTo>
                  <a:pt x="0" y="130"/>
                </a:lnTo>
                <a:lnTo>
                  <a:pt x="2103" y="130"/>
                </a:lnTo>
                <a:close/>
              </a:path>
            </a:pathLst>
          </a:custGeom>
          <a:solidFill>
            <a:schemeClr val="bg1"/>
          </a:solidFill>
          <a:ln w="0">
            <a:solidFill>
              <a:schemeClr val="bg1"/>
            </a:solid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prstClr val="white"/>
              </a:solidFill>
            </a:endParaRPr>
          </a:p>
        </p:txBody>
      </p:sp>
    </p:spTree>
    <p:extLst>
      <p:ext uri="{BB962C8B-B14F-4D97-AF65-F5344CB8AC3E}">
        <p14:creationId xmlns:p14="http://schemas.microsoft.com/office/powerpoint/2010/main" val="33051801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secHead" preserve="1">
  <p:cSld name="Section Header Sand">
    <p:bg bwMode="gray">
      <p:bgPr>
        <a:solidFill>
          <a:srgbClr val="BA9D80"/>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960120"/>
            <a:ext cx="4114800" cy="1124712"/>
          </a:xfrm>
        </p:spPr>
        <p:txBody>
          <a:bodyPr anchor="b" anchorCtr="0">
            <a:noAutofit/>
          </a:bodyPr>
          <a:lstStyle>
            <a:lvl1pPr algn="l">
              <a:lnSpc>
                <a:spcPct val="90000"/>
              </a:lnSpc>
              <a:defRPr sz="4050" b="0" cap="none">
                <a:solidFill>
                  <a:schemeClr val="bg1"/>
                </a:solidFill>
              </a:defRPr>
            </a:lvl1pPr>
          </a:lstStyle>
          <a:p>
            <a:r>
              <a:rPr lang="en-US" dirty="0"/>
              <a:t>Click to Edit Divider Title</a:t>
            </a:r>
          </a:p>
        </p:txBody>
      </p:sp>
      <p:sp>
        <p:nvSpPr>
          <p:cNvPr id="3" name="Text Placeholder 2"/>
          <p:cNvSpPr>
            <a:spLocks noGrp="1"/>
          </p:cNvSpPr>
          <p:nvPr>
            <p:ph type="body" idx="1"/>
          </p:nvPr>
        </p:nvSpPr>
        <p:spPr>
          <a:xfrm>
            <a:off x="457200" y="2468879"/>
            <a:ext cx="4114800" cy="1371600"/>
          </a:xfrm>
        </p:spPr>
        <p:txBody>
          <a:bodyPr anchor="t" anchorCtr="0">
            <a:noAutofit/>
          </a:bodyPr>
          <a:lstStyle>
            <a:lvl1pPr marL="0" indent="0">
              <a:lnSpc>
                <a:spcPct val="120000"/>
              </a:lnSpc>
              <a:spcBef>
                <a:spcPts val="450"/>
              </a:spcBef>
              <a:buNone/>
              <a:defRPr sz="1650">
                <a:solidFill>
                  <a:schemeClr val="bg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vert="horz" wrap="square" lIns="0" tIns="0" rIns="0" bIns="0" rtlCol="0" anchor="ctr">
            <a:spAutoFit/>
          </a:bodyPr>
          <a:lstStyle>
            <a:lvl1pPr>
              <a:defRPr lang="en-US" smtClean="0"/>
            </a:lvl1pPr>
          </a:lstStyle>
          <a:p>
            <a:r>
              <a:rPr dirty="0">
                <a:solidFill>
                  <a:srgbClr val="000000">
                    <a:lumMod val="50000"/>
                    <a:lumOff val="50000"/>
                  </a:srgbClr>
                </a:solidFill>
              </a:rPr>
              <a:t>COMPANY CONFIDENTIAL  |  FOR INTERNAL USE ONLY  |  DO NOT COPY</a:t>
            </a: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A2DCB2D-F3A1-47AC-A248-15826C4C808C}" type="slidenum">
              <a:rPr lang="en-US" smtClean="0">
                <a:solidFill>
                  <a:srgbClr val="FFFFFF"/>
                </a:solidFill>
              </a:rPr>
              <a:pPr/>
              <a:t>‹#›</a:t>
            </a:fld>
            <a:endParaRPr lang="en-US" dirty="0">
              <a:solidFill>
                <a:srgbClr val="FFFFFF"/>
              </a:solidFill>
            </a:endParaRPr>
          </a:p>
        </p:txBody>
      </p:sp>
      <p:sp>
        <p:nvSpPr>
          <p:cNvPr id="7" name="Freeform 17"/>
          <p:cNvSpPr>
            <a:spLocks/>
          </p:cNvSpPr>
          <p:nvPr/>
        </p:nvSpPr>
        <p:spPr bwMode="gray">
          <a:xfrm>
            <a:off x="1" y="2205569"/>
            <a:ext cx="4530725" cy="179785"/>
          </a:xfrm>
          <a:custGeom>
            <a:avLst/>
            <a:gdLst/>
            <a:ahLst/>
            <a:cxnLst>
              <a:cxn ang="0">
                <a:pos x="2103" y="130"/>
              </a:cxn>
              <a:cxn ang="0">
                <a:pos x="2103" y="130"/>
              </a:cxn>
              <a:cxn ang="0">
                <a:pos x="4451" y="130"/>
              </a:cxn>
              <a:cxn ang="0">
                <a:pos x="4615" y="151"/>
              </a:cxn>
              <a:cxn ang="0">
                <a:pos x="4619" y="152"/>
              </a:cxn>
              <a:cxn ang="0">
                <a:pos x="4718" y="244"/>
              </a:cxn>
              <a:cxn ang="0">
                <a:pos x="4718" y="250"/>
              </a:cxn>
              <a:cxn ang="0">
                <a:pos x="4744" y="250"/>
              </a:cxn>
              <a:cxn ang="0">
                <a:pos x="4744" y="244"/>
              </a:cxn>
              <a:cxn ang="0">
                <a:pos x="4740" y="137"/>
              </a:cxn>
              <a:cxn ang="0">
                <a:pos x="4628" y="24"/>
              </a:cxn>
              <a:cxn ang="0">
                <a:pos x="4628" y="24"/>
              </a:cxn>
              <a:cxn ang="0">
                <a:pos x="4451" y="0"/>
              </a:cxn>
              <a:cxn ang="0">
                <a:pos x="4451" y="1"/>
              </a:cxn>
              <a:cxn ang="0">
                <a:pos x="2159" y="1"/>
              </a:cxn>
              <a:cxn ang="0">
                <a:pos x="0" y="1"/>
              </a:cxn>
              <a:cxn ang="0">
                <a:pos x="0" y="130"/>
              </a:cxn>
              <a:cxn ang="0">
                <a:pos x="2103" y="130"/>
              </a:cxn>
            </a:cxnLst>
            <a:rect l="0" t="0" r="r" b="b"/>
            <a:pathLst>
              <a:path w="4745" h="250">
                <a:moveTo>
                  <a:pt x="2103" y="130"/>
                </a:moveTo>
                <a:lnTo>
                  <a:pt x="2103" y="130"/>
                </a:lnTo>
                <a:lnTo>
                  <a:pt x="4451" y="130"/>
                </a:lnTo>
                <a:cubicBezTo>
                  <a:pt x="4519" y="133"/>
                  <a:pt x="4578" y="140"/>
                  <a:pt x="4615" y="151"/>
                </a:cubicBezTo>
                <a:lnTo>
                  <a:pt x="4619" y="152"/>
                </a:lnTo>
                <a:cubicBezTo>
                  <a:pt x="4652" y="163"/>
                  <a:pt x="4720" y="186"/>
                  <a:pt x="4718" y="244"/>
                </a:cubicBezTo>
                <a:lnTo>
                  <a:pt x="4718" y="250"/>
                </a:lnTo>
                <a:lnTo>
                  <a:pt x="4744" y="250"/>
                </a:lnTo>
                <a:lnTo>
                  <a:pt x="4744" y="244"/>
                </a:lnTo>
                <a:cubicBezTo>
                  <a:pt x="4745" y="213"/>
                  <a:pt x="4743" y="164"/>
                  <a:pt x="4740" y="137"/>
                </a:cubicBezTo>
                <a:cubicBezTo>
                  <a:pt x="4731" y="77"/>
                  <a:pt x="4701" y="47"/>
                  <a:pt x="4628" y="24"/>
                </a:cubicBezTo>
                <a:lnTo>
                  <a:pt x="4628" y="24"/>
                </a:lnTo>
                <a:cubicBezTo>
                  <a:pt x="4591" y="13"/>
                  <a:pt x="4532" y="5"/>
                  <a:pt x="4451" y="0"/>
                </a:cubicBezTo>
                <a:lnTo>
                  <a:pt x="4451" y="1"/>
                </a:lnTo>
                <a:lnTo>
                  <a:pt x="2159" y="1"/>
                </a:lnTo>
                <a:lnTo>
                  <a:pt x="0" y="1"/>
                </a:lnTo>
                <a:lnTo>
                  <a:pt x="0" y="130"/>
                </a:lnTo>
                <a:lnTo>
                  <a:pt x="2103" y="130"/>
                </a:lnTo>
                <a:close/>
              </a:path>
            </a:pathLst>
          </a:custGeom>
          <a:solidFill>
            <a:schemeClr val="bg1"/>
          </a:solidFill>
          <a:ln w="0">
            <a:solidFill>
              <a:schemeClr val="bg1"/>
            </a:solid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prstClr val="white"/>
              </a:solidFill>
            </a:endParaRPr>
          </a:p>
        </p:txBody>
      </p:sp>
    </p:spTree>
    <p:extLst>
      <p:ext uri="{BB962C8B-B14F-4D97-AF65-F5344CB8AC3E}">
        <p14:creationId xmlns:p14="http://schemas.microsoft.com/office/powerpoint/2010/main" val="5210226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Aqua">
    <p:bg bwMode="gray">
      <p:bgPr>
        <a:solidFill>
          <a:srgbClr val="5D9674"/>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960120"/>
            <a:ext cx="4114800" cy="1124712"/>
          </a:xfrm>
        </p:spPr>
        <p:txBody>
          <a:bodyPr anchor="b" anchorCtr="0">
            <a:noAutofit/>
          </a:bodyPr>
          <a:lstStyle>
            <a:lvl1pPr algn="l">
              <a:lnSpc>
                <a:spcPct val="90000"/>
              </a:lnSpc>
              <a:defRPr sz="4050" b="0" cap="none">
                <a:solidFill>
                  <a:schemeClr val="bg1"/>
                </a:solidFill>
              </a:defRPr>
            </a:lvl1pPr>
          </a:lstStyle>
          <a:p>
            <a:r>
              <a:rPr lang="en-US" dirty="0"/>
              <a:t>Click to Edit Divider Title</a:t>
            </a:r>
          </a:p>
        </p:txBody>
      </p:sp>
      <p:sp>
        <p:nvSpPr>
          <p:cNvPr id="3" name="Text Placeholder 2"/>
          <p:cNvSpPr>
            <a:spLocks noGrp="1"/>
          </p:cNvSpPr>
          <p:nvPr>
            <p:ph type="body" idx="1"/>
          </p:nvPr>
        </p:nvSpPr>
        <p:spPr>
          <a:xfrm>
            <a:off x="457200" y="2468879"/>
            <a:ext cx="4114800" cy="1371600"/>
          </a:xfrm>
        </p:spPr>
        <p:txBody>
          <a:bodyPr anchor="t" anchorCtr="0">
            <a:noAutofit/>
          </a:bodyPr>
          <a:lstStyle>
            <a:lvl1pPr marL="0" indent="0">
              <a:lnSpc>
                <a:spcPct val="120000"/>
              </a:lnSpc>
              <a:spcBef>
                <a:spcPts val="450"/>
              </a:spcBef>
              <a:buNone/>
              <a:defRPr sz="1650">
                <a:solidFill>
                  <a:schemeClr val="bg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vert="horz" wrap="square" lIns="0" tIns="0" rIns="0" bIns="0" rtlCol="0" anchor="ctr">
            <a:spAutoFit/>
          </a:bodyPr>
          <a:lstStyle>
            <a:lvl1pPr>
              <a:defRPr lang="en-US" smtClean="0"/>
            </a:lvl1pPr>
          </a:lstStyle>
          <a:p>
            <a:r>
              <a:rPr dirty="0">
                <a:solidFill>
                  <a:srgbClr val="000000">
                    <a:lumMod val="50000"/>
                    <a:lumOff val="50000"/>
                  </a:srgbClr>
                </a:solidFill>
              </a:rPr>
              <a:t>COMPANY CONFIDENTIAL  |  FOR INTERNAL USE ONLY  |  DO NOT COPY</a:t>
            </a: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A2DCB2D-F3A1-47AC-A248-15826C4C808C}" type="slidenum">
              <a:rPr lang="en-US" smtClean="0">
                <a:solidFill>
                  <a:srgbClr val="FFFFFF"/>
                </a:solidFill>
              </a:rPr>
              <a:pPr/>
              <a:t>‹#›</a:t>
            </a:fld>
            <a:endParaRPr lang="en-US" dirty="0">
              <a:solidFill>
                <a:srgbClr val="FFFFFF"/>
              </a:solidFill>
            </a:endParaRPr>
          </a:p>
        </p:txBody>
      </p:sp>
      <p:sp>
        <p:nvSpPr>
          <p:cNvPr id="7" name="Freeform 17"/>
          <p:cNvSpPr>
            <a:spLocks/>
          </p:cNvSpPr>
          <p:nvPr/>
        </p:nvSpPr>
        <p:spPr bwMode="gray">
          <a:xfrm>
            <a:off x="1" y="2205569"/>
            <a:ext cx="4530725" cy="179785"/>
          </a:xfrm>
          <a:custGeom>
            <a:avLst/>
            <a:gdLst/>
            <a:ahLst/>
            <a:cxnLst>
              <a:cxn ang="0">
                <a:pos x="2103" y="130"/>
              </a:cxn>
              <a:cxn ang="0">
                <a:pos x="2103" y="130"/>
              </a:cxn>
              <a:cxn ang="0">
                <a:pos x="4451" y="130"/>
              </a:cxn>
              <a:cxn ang="0">
                <a:pos x="4615" y="151"/>
              </a:cxn>
              <a:cxn ang="0">
                <a:pos x="4619" y="152"/>
              </a:cxn>
              <a:cxn ang="0">
                <a:pos x="4718" y="244"/>
              </a:cxn>
              <a:cxn ang="0">
                <a:pos x="4718" y="250"/>
              </a:cxn>
              <a:cxn ang="0">
                <a:pos x="4744" y="250"/>
              </a:cxn>
              <a:cxn ang="0">
                <a:pos x="4744" y="244"/>
              </a:cxn>
              <a:cxn ang="0">
                <a:pos x="4740" y="137"/>
              </a:cxn>
              <a:cxn ang="0">
                <a:pos x="4628" y="24"/>
              </a:cxn>
              <a:cxn ang="0">
                <a:pos x="4628" y="24"/>
              </a:cxn>
              <a:cxn ang="0">
                <a:pos x="4451" y="0"/>
              </a:cxn>
              <a:cxn ang="0">
                <a:pos x="4451" y="1"/>
              </a:cxn>
              <a:cxn ang="0">
                <a:pos x="2159" y="1"/>
              </a:cxn>
              <a:cxn ang="0">
                <a:pos x="0" y="1"/>
              </a:cxn>
              <a:cxn ang="0">
                <a:pos x="0" y="130"/>
              </a:cxn>
              <a:cxn ang="0">
                <a:pos x="2103" y="130"/>
              </a:cxn>
            </a:cxnLst>
            <a:rect l="0" t="0" r="r" b="b"/>
            <a:pathLst>
              <a:path w="4745" h="250">
                <a:moveTo>
                  <a:pt x="2103" y="130"/>
                </a:moveTo>
                <a:lnTo>
                  <a:pt x="2103" y="130"/>
                </a:lnTo>
                <a:lnTo>
                  <a:pt x="4451" y="130"/>
                </a:lnTo>
                <a:cubicBezTo>
                  <a:pt x="4519" y="133"/>
                  <a:pt x="4578" y="140"/>
                  <a:pt x="4615" y="151"/>
                </a:cubicBezTo>
                <a:lnTo>
                  <a:pt x="4619" y="152"/>
                </a:lnTo>
                <a:cubicBezTo>
                  <a:pt x="4652" y="163"/>
                  <a:pt x="4720" y="186"/>
                  <a:pt x="4718" y="244"/>
                </a:cubicBezTo>
                <a:lnTo>
                  <a:pt x="4718" y="250"/>
                </a:lnTo>
                <a:lnTo>
                  <a:pt x="4744" y="250"/>
                </a:lnTo>
                <a:lnTo>
                  <a:pt x="4744" y="244"/>
                </a:lnTo>
                <a:cubicBezTo>
                  <a:pt x="4745" y="213"/>
                  <a:pt x="4743" y="164"/>
                  <a:pt x="4740" y="137"/>
                </a:cubicBezTo>
                <a:cubicBezTo>
                  <a:pt x="4731" y="77"/>
                  <a:pt x="4701" y="47"/>
                  <a:pt x="4628" y="24"/>
                </a:cubicBezTo>
                <a:lnTo>
                  <a:pt x="4628" y="24"/>
                </a:lnTo>
                <a:cubicBezTo>
                  <a:pt x="4591" y="13"/>
                  <a:pt x="4532" y="5"/>
                  <a:pt x="4451" y="0"/>
                </a:cubicBezTo>
                <a:lnTo>
                  <a:pt x="4451" y="1"/>
                </a:lnTo>
                <a:lnTo>
                  <a:pt x="2159" y="1"/>
                </a:lnTo>
                <a:lnTo>
                  <a:pt x="0" y="1"/>
                </a:lnTo>
                <a:lnTo>
                  <a:pt x="0" y="130"/>
                </a:lnTo>
                <a:lnTo>
                  <a:pt x="2103" y="130"/>
                </a:lnTo>
                <a:close/>
              </a:path>
            </a:pathLst>
          </a:custGeom>
          <a:solidFill>
            <a:schemeClr val="bg1"/>
          </a:solidFill>
          <a:ln w="0">
            <a:solidFill>
              <a:schemeClr val="bg1"/>
            </a:solid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prstClr val="white"/>
              </a:solidFill>
            </a:endParaRPr>
          </a:p>
        </p:txBody>
      </p:sp>
    </p:spTree>
    <p:extLst>
      <p:ext uri="{BB962C8B-B14F-4D97-AF65-F5344CB8AC3E}">
        <p14:creationId xmlns:p14="http://schemas.microsoft.com/office/powerpoint/2010/main" val="14026492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secHead" preserve="1">
  <p:cSld name="Section Header Purple">
    <p:bg bwMode="gray">
      <p:bgPr>
        <a:solidFill>
          <a:srgbClr val="815E90"/>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960120"/>
            <a:ext cx="4114800" cy="1124712"/>
          </a:xfrm>
          <a:noFill/>
        </p:spPr>
        <p:txBody>
          <a:bodyPr anchor="b" anchorCtr="0">
            <a:noAutofit/>
          </a:bodyPr>
          <a:lstStyle>
            <a:lvl1pPr algn="l">
              <a:lnSpc>
                <a:spcPct val="90000"/>
              </a:lnSpc>
              <a:defRPr sz="4050" b="0" cap="none">
                <a:solidFill>
                  <a:schemeClr val="bg1"/>
                </a:solidFill>
              </a:defRPr>
            </a:lvl1pPr>
          </a:lstStyle>
          <a:p>
            <a:r>
              <a:rPr lang="en-US" dirty="0"/>
              <a:t>Click to Edit Divider Title</a:t>
            </a:r>
          </a:p>
        </p:txBody>
      </p:sp>
      <p:sp>
        <p:nvSpPr>
          <p:cNvPr id="3" name="Text Placeholder 2"/>
          <p:cNvSpPr>
            <a:spLocks noGrp="1"/>
          </p:cNvSpPr>
          <p:nvPr>
            <p:ph type="body" idx="1"/>
          </p:nvPr>
        </p:nvSpPr>
        <p:spPr>
          <a:xfrm>
            <a:off x="457200" y="2468879"/>
            <a:ext cx="4114800" cy="1371600"/>
          </a:xfrm>
          <a:noFill/>
        </p:spPr>
        <p:txBody>
          <a:bodyPr anchor="t" anchorCtr="0">
            <a:noAutofit/>
          </a:bodyPr>
          <a:lstStyle>
            <a:lvl1pPr marL="0" indent="0">
              <a:lnSpc>
                <a:spcPct val="120000"/>
              </a:lnSpc>
              <a:spcBef>
                <a:spcPts val="450"/>
              </a:spcBef>
              <a:buNone/>
              <a:defRPr sz="1650">
                <a:solidFill>
                  <a:schemeClr val="bg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vert="horz" wrap="square" lIns="0" tIns="0" rIns="0" bIns="0" rtlCol="0" anchor="ctr">
            <a:spAutoFit/>
          </a:bodyPr>
          <a:lstStyle>
            <a:lvl1pPr>
              <a:defRPr lang="en-US" smtClean="0"/>
            </a:lvl1pPr>
          </a:lstStyle>
          <a:p>
            <a:r>
              <a:rPr dirty="0">
                <a:solidFill>
                  <a:srgbClr val="000000">
                    <a:lumMod val="50000"/>
                    <a:lumOff val="50000"/>
                  </a:srgbClr>
                </a:solidFill>
              </a:rPr>
              <a:t>COMPANY CONFIDENTIAL  |  FOR INTERNAL USE ONLY  |  DO NOT COPY</a:t>
            </a: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A2DCB2D-F3A1-47AC-A248-15826C4C808C}" type="slidenum">
              <a:rPr lang="en-US" smtClean="0">
                <a:solidFill>
                  <a:srgbClr val="FFFFFF"/>
                </a:solidFill>
              </a:rPr>
              <a:pPr/>
              <a:t>‹#›</a:t>
            </a:fld>
            <a:endParaRPr lang="en-US" dirty="0">
              <a:solidFill>
                <a:srgbClr val="FFFFFF"/>
              </a:solidFill>
            </a:endParaRPr>
          </a:p>
        </p:txBody>
      </p:sp>
      <p:sp>
        <p:nvSpPr>
          <p:cNvPr id="7" name="Freeform 17"/>
          <p:cNvSpPr>
            <a:spLocks/>
          </p:cNvSpPr>
          <p:nvPr/>
        </p:nvSpPr>
        <p:spPr bwMode="gray">
          <a:xfrm>
            <a:off x="1" y="2205569"/>
            <a:ext cx="4530725" cy="179785"/>
          </a:xfrm>
          <a:custGeom>
            <a:avLst/>
            <a:gdLst/>
            <a:ahLst/>
            <a:cxnLst>
              <a:cxn ang="0">
                <a:pos x="2103" y="130"/>
              </a:cxn>
              <a:cxn ang="0">
                <a:pos x="2103" y="130"/>
              </a:cxn>
              <a:cxn ang="0">
                <a:pos x="4451" y="130"/>
              </a:cxn>
              <a:cxn ang="0">
                <a:pos x="4615" y="151"/>
              </a:cxn>
              <a:cxn ang="0">
                <a:pos x="4619" y="152"/>
              </a:cxn>
              <a:cxn ang="0">
                <a:pos x="4718" y="244"/>
              </a:cxn>
              <a:cxn ang="0">
                <a:pos x="4718" y="250"/>
              </a:cxn>
              <a:cxn ang="0">
                <a:pos x="4744" y="250"/>
              </a:cxn>
              <a:cxn ang="0">
                <a:pos x="4744" y="244"/>
              </a:cxn>
              <a:cxn ang="0">
                <a:pos x="4740" y="137"/>
              </a:cxn>
              <a:cxn ang="0">
                <a:pos x="4628" y="24"/>
              </a:cxn>
              <a:cxn ang="0">
                <a:pos x="4628" y="24"/>
              </a:cxn>
              <a:cxn ang="0">
                <a:pos x="4451" y="0"/>
              </a:cxn>
              <a:cxn ang="0">
                <a:pos x="4451" y="1"/>
              </a:cxn>
              <a:cxn ang="0">
                <a:pos x="2159" y="1"/>
              </a:cxn>
              <a:cxn ang="0">
                <a:pos x="0" y="1"/>
              </a:cxn>
              <a:cxn ang="0">
                <a:pos x="0" y="130"/>
              </a:cxn>
              <a:cxn ang="0">
                <a:pos x="2103" y="130"/>
              </a:cxn>
            </a:cxnLst>
            <a:rect l="0" t="0" r="r" b="b"/>
            <a:pathLst>
              <a:path w="4745" h="250">
                <a:moveTo>
                  <a:pt x="2103" y="130"/>
                </a:moveTo>
                <a:lnTo>
                  <a:pt x="2103" y="130"/>
                </a:lnTo>
                <a:lnTo>
                  <a:pt x="4451" y="130"/>
                </a:lnTo>
                <a:cubicBezTo>
                  <a:pt x="4519" y="133"/>
                  <a:pt x="4578" y="140"/>
                  <a:pt x="4615" y="151"/>
                </a:cubicBezTo>
                <a:lnTo>
                  <a:pt x="4619" y="152"/>
                </a:lnTo>
                <a:cubicBezTo>
                  <a:pt x="4652" y="163"/>
                  <a:pt x="4720" y="186"/>
                  <a:pt x="4718" y="244"/>
                </a:cubicBezTo>
                <a:lnTo>
                  <a:pt x="4718" y="250"/>
                </a:lnTo>
                <a:lnTo>
                  <a:pt x="4744" y="250"/>
                </a:lnTo>
                <a:lnTo>
                  <a:pt x="4744" y="244"/>
                </a:lnTo>
                <a:cubicBezTo>
                  <a:pt x="4745" y="213"/>
                  <a:pt x="4743" y="164"/>
                  <a:pt x="4740" y="137"/>
                </a:cubicBezTo>
                <a:cubicBezTo>
                  <a:pt x="4731" y="77"/>
                  <a:pt x="4701" y="47"/>
                  <a:pt x="4628" y="24"/>
                </a:cubicBezTo>
                <a:lnTo>
                  <a:pt x="4628" y="24"/>
                </a:lnTo>
                <a:cubicBezTo>
                  <a:pt x="4591" y="13"/>
                  <a:pt x="4532" y="5"/>
                  <a:pt x="4451" y="0"/>
                </a:cubicBezTo>
                <a:lnTo>
                  <a:pt x="4451" y="1"/>
                </a:lnTo>
                <a:lnTo>
                  <a:pt x="2159" y="1"/>
                </a:lnTo>
                <a:lnTo>
                  <a:pt x="0" y="1"/>
                </a:lnTo>
                <a:lnTo>
                  <a:pt x="0" y="130"/>
                </a:lnTo>
                <a:lnTo>
                  <a:pt x="2103" y="130"/>
                </a:lnTo>
                <a:close/>
              </a:path>
            </a:pathLst>
          </a:custGeom>
          <a:solidFill>
            <a:schemeClr val="bg1"/>
          </a:solidFill>
          <a:ln w="0">
            <a:solidFill>
              <a:schemeClr val="bg1"/>
            </a:solid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prstClr val="white"/>
              </a:solidFill>
            </a:endParaRPr>
          </a:p>
        </p:txBody>
      </p:sp>
    </p:spTree>
    <p:extLst>
      <p:ext uri="{BB962C8B-B14F-4D97-AF65-F5344CB8AC3E}">
        <p14:creationId xmlns:p14="http://schemas.microsoft.com/office/powerpoint/2010/main" val="176166940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secHead" preserve="1">
  <p:cSld name="ALT Section Header Dark Blue">
    <p:bg bwMode="gray">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960120"/>
            <a:ext cx="8229600" cy="1124712"/>
          </a:xfrm>
        </p:spPr>
        <p:txBody>
          <a:bodyPr anchor="b" anchorCtr="0">
            <a:noAutofit/>
          </a:bodyPr>
          <a:lstStyle>
            <a:lvl1pPr algn="l">
              <a:lnSpc>
                <a:spcPct val="90000"/>
              </a:lnSpc>
              <a:defRPr sz="4050" b="0" cap="none">
                <a:solidFill>
                  <a:schemeClr val="bg1"/>
                </a:solidFill>
              </a:defRPr>
            </a:lvl1pPr>
          </a:lstStyle>
          <a:p>
            <a:r>
              <a:rPr lang="en-US" dirty="0"/>
              <a:t>Click to Edit Divider Title</a:t>
            </a:r>
          </a:p>
        </p:txBody>
      </p:sp>
      <p:sp>
        <p:nvSpPr>
          <p:cNvPr id="3" name="Text Placeholder 2"/>
          <p:cNvSpPr>
            <a:spLocks noGrp="1"/>
          </p:cNvSpPr>
          <p:nvPr>
            <p:ph type="body" idx="1"/>
          </p:nvPr>
        </p:nvSpPr>
        <p:spPr>
          <a:xfrm>
            <a:off x="457200" y="2468879"/>
            <a:ext cx="5486400" cy="1371600"/>
          </a:xfrm>
        </p:spPr>
        <p:txBody>
          <a:bodyPr anchor="t" anchorCtr="0">
            <a:noAutofit/>
          </a:bodyPr>
          <a:lstStyle>
            <a:lvl1pPr marL="0" indent="0">
              <a:lnSpc>
                <a:spcPct val="120000"/>
              </a:lnSpc>
              <a:spcBef>
                <a:spcPts val="450"/>
              </a:spcBef>
              <a:buNone/>
              <a:defRPr sz="1650">
                <a:solidFill>
                  <a:schemeClr val="bg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vert="horz" wrap="square" lIns="0" tIns="0" rIns="0" bIns="0" rtlCol="0" anchor="ctr">
            <a:spAutoFit/>
          </a:bodyPr>
          <a:lstStyle>
            <a:lvl1pPr>
              <a:defRPr lang="en-US" smtClean="0"/>
            </a:lvl1pPr>
          </a:lstStyle>
          <a:p>
            <a:r>
              <a:rPr dirty="0">
                <a:solidFill>
                  <a:srgbClr val="000000">
                    <a:lumMod val="50000"/>
                    <a:lumOff val="50000"/>
                  </a:srgbClr>
                </a:solidFill>
              </a:rPr>
              <a:t>COMPANY CONFIDENTIAL  |  FOR INTERNAL USE ONLY  |  DO NOT COPY</a:t>
            </a: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A2DCB2D-F3A1-47AC-A248-15826C4C808C}" type="slidenum">
              <a:rPr lang="en-US" smtClean="0">
                <a:solidFill>
                  <a:srgbClr val="FFFFFF"/>
                </a:solidFill>
              </a:rPr>
              <a:pPr/>
              <a:t>‹#›</a:t>
            </a:fld>
            <a:endParaRPr lang="en-US" dirty="0">
              <a:solidFill>
                <a:srgbClr val="FFFFFF"/>
              </a:solidFill>
            </a:endParaRPr>
          </a:p>
        </p:txBody>
      </p:sp>
      <p:sp>
        <p:nvSpPr>
          <p:cNvPr id="8" name="Freeform 5"/>
          <p:cNvSpPr>
            <a:spLocks/>
          </p:cNvSpPr>
          <p:nvPr/>
        </p:nvSpPr>
        <p:spPr bwMode="gray">
          <a:xfrm>
            <a:off x="451645" y="2206740"/>
            <a:ext cx="8240713" cy="92869"/>
          </a:xfrm>
          <a:custGeom>
            <a:avLst/>
            <a:gdLst/>
            <a:ahLst/>
            <a:cxnLst>
              <a:cxn ang="0">
                <a:pos x="8638" y="79"/>
              </a:cxn>
              <a:cxn ang="0">
                <a:pos x="8638" y="79"/>
              </a:cxn>
              <a:cxn ang="0">
                <a:pos x="8604" y="44"/>
              </a:cxn>
              <a:cxn ang="0">
                <a:pos x="8604" y="44"/>
              </a:cxn>
              <a:cxn ang="0">
                <a:pos x="8548" y="36"/>
              </a:cxn>
              <a:cxn ang="0">
                <a:pos x="8548" y="37"/>
              </a:cxn>
              <a:cxn ang="0">
                <a:pos x="91" y="37"/>
              </a:cxn>
              <a:cxn ang="0">
                <a:pos x="40" y="30"/>
              </a:cxn>
              <a:cxn ang="0">
                <a:pos x="39" y="30"/>
              </a:cxn>
              <a:cxn ang="0">
                <a:pos x="8" y="1"/>
              </a:cxn>
              <a:cxn ang="0">
                <a:pos x="8" y="0"/>
              </a:cxn>
              <a:cxn ang="0">
                <a:pos x="0" y="0"/>
              </a:cxn>
              <a:cxn ang="0">
                <a:pos x="0" y="1"/>
              </a:cxn>
              <a:cxn ang="0">
                <a:pos x="1" y="34"/>
              </a:cxn>
              <a:cxn ang="0">
                <a:pos x="36" y="70"/>
              </a:cxn>
              <a:cxn ang="0">
                <a:pos x="36" y="70"/>
              </a:cxn>
              <a:cxn ang="0">
                <a:pos x="91" y="77"/>
              </a:cxn>
              <a:cxn ang="0">
                <a:pos x="91" y="77"/>
              </a:cxn>
              <a:cxn ang="0">
                <a:pos x="8548" y="77"/>
              </a:cxn>
              <a:cxn ang="0">
                <a:pos x="8599" y="83"/>
              </a:cxn>
              <a:cxn ang="0">
                <a:pos x="8601" y="84"/>
              </a:cxn>
              <a:cxn ang="0">
                <a:pos x="8632" y="113"/>
              </a:cxn>
              <a:cxn ang="0">
                <a:pos x="8632" y="114"/>
              </a:cxn>
              <a:cxn ang="0">
                <a:pos x="8640" y="114"/>
              </a:cxn>
              <a:cxn ang="0">
                <a:pos x="8640" y="113"/>
              </a:cxn>
              <a:cxn ang="0">
                <a:pos x="8638" y="79"/>
              </a:cxn>
            </a:cxnLst>
            <a:rect l="0" t="0" r="r" b="b"/>
            <a:pathLst>
              <a:path w="8640" h="114">
                <a:moveTo>
                  <a:pt x="8638" y="79"/>
                </a:moveTo>
                <a:lnTo>
                  <a:pt x="8638" y="79"/>
                </a:lnTo>
                <a:cubicBezTo>
                  <a:pt x="8635" y="60"/>
                  <a:pt x="8626" y="51"/>
                  <a:pt x="8604" y="44"/>
                </a:cubicBezTo>
                <a:lnTo>
                  <a:pt x="8604" y="44"/>
                </a:lnTo>
                <a:cubicBezTo>
                  <a:pt x="8592" y="40"/>
                  <a:pt x="8573" y="38"/>
                  <a:pt x="8548" y="36"/>
                </a:cubicBezTo>
                <a:lnTo>
                  <a:pt x="8548" y="37"/>
                </a:lnTo>
                <a:lnTo>
                  <a:pt x="91" y="37"/>
                </a:lnTo>
                <a:cubicBezTo>
                  <a:pt x="70" y="35"/>
                  <a:pt x="51" y="33"/>
                  <a:pt x="40" y="30"/>
                </a:cubicBezTo>
                <a:lnTo>
                  <a:pt x="39" y="30"/>
                </a:lnTo>
                <a:cubicBezTo>
                  <a:pt x="28" y="26"/>
                  <a:pt x="7" y="19"/>
                  <a:pt x="8" y="1"/>
                </a:cubicBezTo>
                <a:lnTo>
                  <a:pt x="8" y="0"/>
                </a:lnTo>
                <a:lnTo>
                  <a:pt x="0" y="0"/>
                </a:lnTo>
                <a:lnTo>
                  <a:pt x="0" y="1"/>
                </a:lnTo>
                <a:cubicBezTo>
                  <a:pt x="0" y="11"/>
                  <a:pt x="0" y="26"/>
                  <a:pt x="1" y="34"/>
                </a:cubicBezTo>
                <a:cubicBezTo>
                  <a:pt x="4" y="53"/>
                  <a:pt x="13" y="63"/>
                  <a:pt x="36" y="70"/>
                </a:cubicBezTo>
                <a:lnTo>
                  <a:pt x="36" y="70"/>
                </a:lnTo>
                <a:cubicBezTo>
                  <a:pt x="47" y="73"/>
                  <a:pt x="66" y="75"/>
                  <a:pt x="91" y="77"/>
                </a:cubicBezTo>
                <a:lnTo>
                  <a:pt x="91" y="77"/>
                </a:lnTo>
                <a:lnTo>
                  <a:pt x="8548" y="77"/>
                </a:lnTo>
                <a:cubicBezTo>
                  <a:pt x="8570" y="78"/>
                  <a:pt x="8588" y="80"/>
                  <a:pt x="8599" y="83"/>
                </a:cubicBezTo>
                <a:lnTo>
                  <a:pt x="8601" y="84"/>
                </a:lnTo>
                <a:cubicBezTo>
                  <a:pt x="8611" y="87"/>
                  <a:pt x="8632" y="94"/>
                  <a:pt x="8632" y="113"/>
                </a:cubicBezTo>
                <a:lnTo>
                  <a:pt x="8632" y="114"/>
                </a:lnTo>
                <a:lnTo>
                  <a:pt x="8640" y="114"/>
                </a:lnTo>
                <a:lnTo>
                  <a:pt x="8640" y="113"/>
                </a:lnTo>
                <a:cubicBezTo>
                  <a:pt x="8640" y="103"/>
                  <a:pt x="8639" y="87"/>
                  <a:pt x="8638" y="79"/>
                </a:cubicBezTo>
                <a:close/>
              </a:path>
            </a:pathLst>
          </a:custGeom>
          <a:solidFill>
            <a:schemeClr val="bg1"/>
          </a:solidFill>
          <a:ln w="0">
            <a:no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prstClr val="white"/>
              </a:solidFill>
            </a:endParaRPr>
          </a:p>
        </p:txBody>
      </p:sp>
    </p:spTree>
    <p:extLst>
      <p:ext uri="{BB962C8B-B14F-4D97-AF65-F5344CB8AC3E}">
        <p14:creationId xmlns:p14="http://schemas.microsoft.com/office/powerpoint/2010/main" val="2213597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secHead" preserve="1">
  <p:cSld name="ALT Section Header Light Blue">
    <p:bg bwMode="gray">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960120"/>
            <a:ext cx="8229600" cy="1124712"/>
          </a:xfrm>
        </p:spPr>
        <p:txBody>
          <a:bodyPr anchor="b" anchorCtr="0">
            <a:noAutofit/>
          </a:bodyPr>
          <a:lstStyle>
            <a:lvl1pPr algn="l">
              <a:lnSpc>
                <a:spcPct val="90000"/>
              </a:lnSpc>
              <a:defRPr sz="4050" b="0" cap="none">
                <a:solidFill>
                  <a:schemeClr val="bg1"/>
                </a:solidFill>
              </a:defRPr>
            </a:lvl1pPr>
          </a:lstStyle>
          <a:p>
            <a:r>
              <a:rPr lang="en-US" dirty="0"/>
              <a:t>Click to Edit Divider Title</a:t>
            </a:r>
          </a:p>
        </p:txBody>
      </p:sp>
      <p:sp>
        <p:nvSpPr>
          <p:cNvPr id="3" name="Text Placeholder 2"/>
          <p:cNvSpPr>
            <a:spLocks noGrp="1"/>
          </p:cNvSpPr>
          <p:nvPr>
            <p:ph type="body" idx="1"/>
          </p:nvPr>
        </p:nvSpPr>
        <p:spPr>
          <a:xfrm>
            <a:off x="457200" y="2468879"/>
            <a:ext cx="5486400" cy="1371600"/>
          </a:xfrm>
        </p:spPr>
        <p:txBody>
          <a:bodyPr anchor="t" anchorCtr="0">
            <a:noAutofit/>
          </a:bodyPr>
          <a:lstStyle>
            <a:lvl1pPr marL="0" indent="0">
              <a:lnSpc>
                <a:spcPct val="120000"/>
              </a:lnSpc>
              <a:spcBef>
                <a:spcPts val="450"/>
              </a:spcBef>
              <a:buNone/>
              <a:defRPr sz="1650">
                <a:solidFill>
                  <a:schemeClr val="bg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vert="horz" wrap="square" lIns="0" tIns="0" rIns="0" bIns="0" rtlCol="0" anchor="ctr">
            <a:spAutoFit/>
          </a:bodyPr>
          <a:lstStyle>
            <a:lvl1pPr>
              <a:defRPr lang="en-US" smtClean="0"/>
            </a:lvl1pPr>
          </a:lstStyle>
          <a:p>
            <a:r>
              <a:rPr dirty="0">
                <a:solidFill>
                  <a:srgbClr val="000000">
                    <a:lumMod val="50000"/>
                    <a:lumOff val="50000"/>
                  </a:srgbClr>
                </a:solidFill>
              </a:rPr>
              <a:t>COMPANY CONFIDENTIAL  |  FOR INTERNAL USE ONLY  |  DO NOT COPY</a:t>
            </a: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A2DCB2D-F3A1-47AC-A248-15826C4C808C}" type="slidenum">
              <a:rPr lang="en-US" smtClean="0">
                <a:solidFill>
                  <a:srgbClr val="FFFFFF"/>
                </a:solidFill>
              </a:rPr>
              <a:pPr/>
              <a:t>‹#›</a:t>
            </a:fld>
            <a:endParaRPr lang="en-US" dirty="0">
              <a:solidFill>
                <a:srgbClr val="FFFFFF"/>
              </a:solidFill>
            </a:endParaRPr>
          </a:p>
        </p:txBody>
      </p:sp>
      <p:sp>
        <p:nvSpPr>
          <p:cNvPr id="8" name="Freeform 5"/>
          <p:cNvSpPr>
            <a:spLocks/>
          </p:cNvSpPr>
          <p:nvPr/>
        </p:nvSpPr>
        <p:spPr bwMode="gray">
          <a:xfrm>
            <a:off x="451645" y="2206740"/>
            <a:ext cx="8240713" cy="92869"/>
          </a:xfrm>
          <a:custGeom>
            <a:avLst/>
            <a:gdLst/>
            <a:ahLst/>
            <a:cxnLst>
              <a:cxn ang="0">
                <a:pos x="8638" y="79"/>
              </a:cxn>
              <a:cxn ang="0">
                <a:pos x="8638" y="79"/>
              </a:cxn>
              <a:cxn ang="0">
                <a:pos x="8604" y="44"/>
              </a:cxn>
              <a:cxn ang="0">
                <a:pos x="8604" y="44"/>
              </a:cxn>
              <a:cxn ang="0">
                <a:pos x="8548" y="36"/>
              </a:cxn>
              <a:cxn ang="0">
                <a:pos x="8548" y="37"/>
              </a:cxn>
              <a:cxn ang="0">
                <a:pos x="91" y="37"/>
              </a:cxn>
              <a:cxn ang="0">
                <a:pos x="40" y="30"/>
              </a:cxn>
              <a:cxn ang="0">
                <a:pos x="39" y="30"/>
              </a:cxn>
              <a:cxn ang="0">
                <a:pos x="8" y="1"/>
              </a:cxn>
              <a:cxn ang="0">
                <a:pos x="8" y="0"/>
              </a:cxn>
              <a:cxn ang="0">
                <a:pos x="0" y="0"/>
              </a:cxn>
              <a:cxn ang="0">
                <a:pos x="0" y="1"/>
              </a:cxn>
              <a:cxn ang="0">
                <a:pos x="1" y="34"/>
              </a:cxn>
              <a:cxn ang="0">
                <a:pos x="36" y="70"/>
              </a:cxn>
              <a:cxn ang="0">
                <a:pos x="36" y="70"/>
              </a:cxn>
              <a:cxn ang="0">
                <a:pos x="91" y="77"/>
              </a:cxn>
              <a:cxn ang="0">
                <a:pos x="91" y="77"/>
              </a:cxn>
              <a:cxn ang="0">
                <a:pos x="8548" y="77"/>
              </a:cxn>
              <a:cxn ang="0">
                <a:pos x="8599" y="83"/>
              </a:cxn>
              <a:cxn ang="0">
                <a:pos x="8601" y="84"/>
              </a:cxn>
              <a:cxn ang="0">
                <a:pos x="8632" y="113"/>
              </a:cxn>
              <a:cxn ang="0">
                <a:pos x="8632" y="114"/>
              </a:cxn>
              <a:cxn ang="0">
                <a:pos x="8640" y="114"/>
              </a:cxn>
              <a:cxn ang="0">
                <a:pos x="8640" y="113"/>
              </a:cxn>
              <a:cxn ang="0">
                <a:pos x="8638" y="79"/>
              </a:cxn>
            </a:cxnLst>
            <a:rect l="0" t="0" r="r" b="b"/>
            <a:pathLst>
              <a:path w="8640" h="114">
                <a:moveTo>
                  <a:pt x="8638" y="79"/>
                </a:moveTo>
                <a:lnTo>
                  <a:pt x="8638" y="79"/>
                </a:lnTo>
                <a:cubicBezTo>
                  <a:pt x="8635" y="60"/>
                  <a:pt x="8626" y="51"/>
                  <a:pt x="8604" y="44"/>
                </a:cubicBezTo>
                <a:lnTo>
                  <a:pt x="8604" y="44"/>
                </a:lnTo>
                <a:cubicBezTo>
                  <a:pt x="8592" y="40"/>
                  <a:pt x="8573" y="38"/>
                  <a:pt x="8548" y="36"/>
                </a:cubicBezTo>
                <a:lnTo>
                  <a:pt x="8548" y="37"/>
                </a:lnTo>
                <a:lnTo>
                  <a:pt x="91" y="37"/>
                </a:lnTo>
                <a:cubicBezTo>
                  <a:pt x="70" y="35"/>
                  <a:pt x="51" y="33"/>
                  <a:pt x="40" y="30"/>
                </a:cubicBezTo>
                <a:lnTo>
                  <a:pt x="39" y="30"/>
                </a:lnTo>
                <a:cubicBezTo>
                  <a:pt x="28" y="26"/>
                  <a:pt x="7" y="19"/>
                  <a:pt x="8" y="1"/>
                </a:cubicBezTo>
                <a:lnTo>
                  <a:pt x="8" y="0"/>
                </a:lnTo>
                <a:lnTo>
                  <a:pt x="0" y="0"/>
                </a:lnTo>
                <a:lnTo>
                  <a:pt x="0" y="1"/>
                </a:lnTo>
                <a:cubicBezTo>
                  <a:pt x="0" y="11"/>
                  <a:pt x="0" y="26"/>
                  <a:pt x="1" y="34"/>
                </a:cubicBezTo>
                <a:cubicBezTo>
                  <a:pt x="4" y="53"/>
                  <a:pt x="13" y="63"/>
                  <a:pt x="36" y="70"/>
                </a:cubicBezTo>
                <a:lnTo>
                  <a:pt x="36" y="70"/>
                </a:lnTo>
                <a:cubicBezTo>
                  <a:pt x="47" y="73"/>
                  <a:pt x="66" y="75"/>
                  <a:pt x="91" y="77"/>
                </a:cubicBezTo>
                <a:lnTo>
                  <a:pt x="91" y="77"/>
                </a:lnTo>
                <a:lnTo>
                  <a:pt x="8548" y="77"/>
                </a:lnTo>
                <a:cubicBezTo>
                  <a:pt x="8570" y="78"/>
                  <a:pt x="8588" y="80"/>
                  <a:pt x="8599" y="83"/>
                </a:cubicBezTo>
                <a:lnTo>
                  <a:pt x="8601" y="84"/>
                </a:lnTo>
                <a:cubicBezTo>
                  <a:pt x="8611" y="87"/>
                  <a:pt x="8632" y="94"/>
                  <a:pt x="8632" y="113"/>
                </a:cubicBezTo>
                <a:lnTo>
                  <a:pt x="8632" y="114"/>
                </a:lnTo>
                <a:lnTo>
                  <a:pt x="8640" y="114"/>
                </a:lnTo>
                <a:lnTo>
                  <a:pt x="8640" y="113"/>
                </a:lnTo>
                <a:cubicBezTo>
                  <a:pt x="8640" y="103"/>
                  <a:pt x="8639" y="87"/>
                  <a:pt x="8638" y="79"/>
                </a:cubicBezTo>
                <a:close/>
              </a:path>
            </a:pathLst>
          </a:custGeom>
          <a:solidFill>
            <a:schemeClr val="bg1"/>
          </a:solidFill>
          <a:ln w="0">
            <a:no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prstClr val="white"/>
              </a:solidFill>
            </a:endParaRPr>
          </a:p>
        </p:txBody>
      </p:sp>
    </p:spTree>
    <p:extLst>
      <p:ext uri="{BB962C8B-B14F-4D97-AF65-F5344CB8AC3E}">
        <p14:creationId xmlns:p14="http://schemas.microsoft.com/office/powerpoint/2010/main" val="136612264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secHead" preserve="1">
  <p:cSld name="ALT Section Header Green">
    <p:bg bwMode="gray">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960120"/>
            <a:ext cx="8229600" cy="1124712"/>
          </a:xfrm>
        </p:spPr>
        <p:txBody>
          <a:bodyPr anchor="b" anchorCtr="0">
            <a:noAutofit/>
          </a:bodyPr>
          <a:lstStyle>
            <a:lvl1pPr algn="l">
              <a:lnSpc>
                <a:spcPct val="90000"/>
              </a:lnSpc>
              <a:defRPr sz="4050" b="0" cap="none">
                <a:solidFill>
                  <a:schemeClr val="bg1"/>
                </a:solidFill>
              </a:defRPr>
            </a:lvl1pPr>
          </a:lstStyle>
          <a:p>
            <a:r>
              <a:rPr lang="en-US" dirty="0"/>
              <a:t>Click to Edit Divider Title</a:t>
            </a:r>
          </a:p>
        </p:txBody>
      </p:sp>
      <p:sp>
        <p:nvSpPr>
          <p:cNvPr id="3" name="Text Placeholder 2"/>
          <p:cNvSpPr>
            <a:spLocks noGrp="1"/>
          </p:cNvSpPr>
          <p:nvPr>
            <p:ph type="body" idx="1"/>
          </p:nvPr>
        </p:nvSpPr>
        <p:spPr>
          <a:xfrm>
            <a:off x="457200" y="2468879"/>
            <a:ext cx="5486400" cy="1371600"/>
          </a:xfrm>
        </p:spPr>
        <p:txBody>
          <a:bodyPr anchor="t" anchorCtr="0">
            <a:noAutofit/>
          </a:bodyPr>
          <a:lstStyle>
            <a:lvl1pPr marL="0" indent="0">
              <a:lnSpc>
                <a:spcPct val="120000"/>
              </a:lnSpc>
              <a:spcBef>
                <a:spcPts val="450"/>
              </a:spcBef>
              <a:buNone/>
              <a:defRPr sz="1650">
                <a:solidFill>
                  <a:schemeClr val="bg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vert="horz" wrap="square" lIns="0" tIns="0" rIns="0" bIns="0" rtlCol="0" anchor="ctr">
            <a:spAutoFit/>
          </a:bodyPr>
          <a:lstStyle>
            <a:lvl1pPr>
              <a:defRPr lang="en-US" smtClean="0"/>
            </a:lvl1pPr>
          </a:lstStyle>
          <a:p>
            <a:r>
              <a:rPr dirty="0">
                <a:solidFill>
                  <a:srgbClr val="000000">
                    <a:lumMod val="50000"/>
                    <a:lumOff val="50000"/>
                  </a:srgbClr>
                </a:solidFill>
              </a:rPr>
              <a:t>COMPANY CONFIDENTIAL  |  FOR INTERNAL USE ONLY  |  DO NOT COPY</a:t>
            </a: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A2DCB2D-F3A1-47AC-A248-15826C4C808C}" type="slidenum">
              <a:rPr lang="en-US" smtClean="0">
                <a:solidFill>
                  <a:srgbClr val="FFFFFF"/>
                </a:solidFill>
              </a:rPr>
              <a:pPr/>
              <a:t>‹#›</a:t>
            </a:fld>
            <a:endParaRPr lang="en-US" dirty="0">
              <a:solidFill>
                <a:srgbClr val="FFFFFF"/>
              </a:solidFill>
            </a:endParaRPr>
          </a:p>
        </p:txBody>
      </p:sp>
      <p:sp>
        <p:nvSpPr>
          <p:cNvPr id="8" name="Freeform 5"/>
          <p:cNvSpPr>
            <a:spLocks/>
          </p:cNvSpPr>
          <p:nvPr/>
        </p:nvSpPr>
        <p:spPr bwMode="gray">
          <a:xfrm>
            <a:off x="451645" y="2206740"/>
            <a:ext cx="8240713" cy="92869"/>
          </a:xfrm>
          <a:custGeom>
            <a:avLst/>
            <a:gdLst/>
            <a:ahLst/>
            <a:cxnLst>
              <a:cxn ang="0">
                <a:pos x="8638" y="79"/>
              </a:cxn>
              <a:cxn ang="0">
                <a:pos x="8638" y="79"/>
              </a:cxn>
              <a:cxn ang="0">
                <a:pos x="8604" y="44"/>
              </a:cxn>
              <a:cxn ang="0">
                <a:pos x="8604" y="44"/>
              </a:cxn>
              <a:cxn ang="0">
                <a:pos x="8548" y="36"/>
              </a:cxn>
              <a:cxn ang="0">
                <a:pos x="8548" y="37"/>
              </a:cxn>
              <a:cxn ang="0">
                <a:pos x="91" y="37"/>
              </a:cxn>
              <a:cxn ang="0">
                <a:pos x="40" y="30"/>
              </a:cxn>
              <a:cxn ang="0">
                <a:pos x="39" y="30"/>
              </a:cxn>
              <a:cxn ang="0">
                <a:pos x="8" y="1"/>
              </a:cxn>
              <a:cxn ang="0">
                <a:pos x="8" y="0"/>
              </a:cxn>
              <a:cxn ang="0">
                <a:pos x="0" y="0"/>
              </a:cxn>
              <a:cxn ang="0">
                <a:pos x="0" y="1"/>
              </a:cxn>
              <a:cxn ang="0">
                <a:pos x="1" y="34"/>
              </a:cxn>
              <a:cxn ang="0">
                <a:pos x="36" y="70"/>
              </a:cxn>
              <a:cxn ang="0">
                <a:pos x="36" y="70"/>
              </a:cxn>
              <a:cxn ang="0">
                <a:pos x="91" y="77"/>
              </a:cxn>
              <a:cxn ang="0">
                <a:pos x="91" y="77"/>
              </a:cxn>
              <a:cxn ang="0">
                <a:pos x="8548" y="77"/>
              </a:cxn>
              <a:cxn ang="0">
                <a:pos x="8599" y="83"/>
              </a:cxn>
              <a:cxn ang="0">
                <a:pos x="8601" y="84"/>
              </a:cxn>
              <a:cxn ang="0">
                <a:pos x="8632" y="113"/>
              </a:cxn>
              <a:cxn ang="0">
                <a:pos x="8632" y="114"/>
              </a:cxn>
              <a:cxn ang="0">
                <a:pos x="8640" y="114"/>
              </a:cxn>
              <a:cxn ang="0">
                <a:pos x="8640" y="113"/>
              </a:cxn>
              <a:cxn ang="0">
                <a:pos x="8638" y="79"/>
              </a:cxn>
            </a:cxnLst>
            <a:rect l="0" t="0" r="r" b="b"/>
            <a:pathLst>
              <a:path w="8640" h="114">
                <a:moveTo>
                  <a:pt x="8638" y="79"/>
                </a:moveTo>
                <a:lnTo>
                  <a:pt x="8638" y="79"/>
                </a:lnTo>
                <a:cubicBezTo>
                  <a:pt x="8635" y="60"/>
                  <a:pt x="8626" y="51"/>
                  <a:pt x="8604" y="44"/>
                </a:cubicBezTo>
                <a:lnTo>
                  <a:pt x="8604" y="44"/>
                </a:lnTo>
                <a:cubicBezTo>
                  <a:pt x="8592" y="40"/>
                  <a:pt x="8573" y="38"/>
                  <a:pt x="8548" y="36"/>
                </a:cubicBezTo>
                <a:lnTo>
                  <a:pt x="8548" y="37"/>
                </a:lnTo>
                <a:lnTo>
                  <a:pt x="91" y="37"/>
                </a:lnTo>
                <a:cubicBezTo>
                  <a:pt x="70" y="35"/>
                  <a:pt x="51" y="33"/>
                  <a:pt x="40" y="30"/>
                </a:cubicBezTo>
                <a:lnTo>
                  <a:pt x="39" y="30"/>
                </a:lnTo>
                <a:cubicBezTo>
                  <a:pt x="28" y="26"/>
                  <a:pt x="7" y="19"/>
                  <a:pt x="8" y="1"/>
                </a:cubicBezTo>
                <a:lnTo>
                  <a:pt x="8" y="0"/>
                </a:lnTo>
                <a:lnTo>
                  <a:pt x="0" y="0"/>
                </a:lnTo>
                <a:lnTo>
                  <a:pt x="0" y="1"/>
                </a:lnTo>
                <a:cubicBezTo>
                  <a:pt x="0" y="11"/>
                  <a:pt x="0" y="26"/>
                  <a:pt x="1" y="34"/>
                </a:cubicBezTo>
                <a:cubicBezTo>
                  <a:pt x="4" y="53"/>
                  <a:pt x="13" y="63"/>
                  <a:pt x="36" y="70"/>
                </a:cubicBezTo>
                <a:lnTo>
                  <a:pt x="36" y="70"/>
                </a:lnTo>
                <a:cubicBezTo>
                  <a:pt x="47" y="73"/>
                  <a:pt x="66" y="75"/>
                  <a:pt x="91" y="77"/>
                </a:cubicBezTo>
                <a:lnTo>
                  <a:pt x="91" y="77"/>
                </a:lnTo>
                <a:lnTo>
                  <a:pt x="8548" y="77"/>
                </a:lnTo>
                <a:cubicBezTo>
                  <a:pt x="8570" y="78"/>
                  <a:pt x="8588" y="80"/>
                  <a:pt x="8599" y="83"/>
                </a:cubicBezTo>
                <a:lnTo>
                  <a:pt x="8601" y="84"/>
                </a:lnTo>
                <a:cubicBezTo>
                  <a:pt x="8611" y="87"/>
                  <a:pt x="8632" y="94"/>
                  <a:pt x="8632" y="113"/>
                </a:cubicBezTo>
                <a:lnTo>
                  <a:pt x="8632" y="114"/>
                </a:lnTo>
                <a:lnTo>
                  <a:pt x="8640" y="114"/>
                </a:lnTo>
                <a:lnTo>
                  <a:pt x="8640" y="113"/>
                </a:lnTo>
                <a:cubicBezTo>
                  <a:pt x="8640" y="103"/>
                  <a:pt x="8639" y="87"/>
                  <a:pt x="8638" y="79"/>
                </a:cubicBezTo>
                <a:close/>
              </a:path>
            </a:pathLst>
          </a:custGeom>
          <a:solidFill>
            <a:schemeClr val="bg1"/>
          </a:solidFill>
          <a:ln w="0">
            <a:no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prstClr val="white"/>
              </a:solidFill>
            </a:endParaRPr>
          </a:p>
        </p:txBody>
      </p:sp>
    </p:spTree>
    <p:extLst>
      <p:ext uri="{BB962C8B-B14F-4D97-AF65-F5344CB8AC3E}">
        <p14:creationId xmlns:p14="http://schemas.microsoft.com/office/powerpoint/2010/main" val="3762996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Long Header Title Page">
    <p:bg>
      <p:bgPr>
        <a:solidFill>
          <a:srgbClr val="19B9CA"/>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0" y="1637772"/>
            <a:ext cx="8686800" cy="449767"/>
          </a:xfrm>
        </p:spPr>
        <p:txBody>
          <a:bodyPr lIns="91440" anchor="t"/>
          <a:lstStyle>
            <a:lvl1pPr algn="ctr">
              <a:defRPr sz="2475" b="1" i="0" cap="none" baseline="0">
                <a:solidFill>
                  <a:schemeClr val="bg1"/>
                </a:solidFill>
                <a:latin typeface="Arial"/>
                <a:cs typeface="Arial"/>
              </a:defRPr>
            </a:lvl1pPr>
          </a:lstStyle>
          <a:p>
            <a:r>
              <a:rPr lang="en-US" dirty="0"/>
              <a:t>INSERT LONG </a:t>
            </a:r>
            <a:br>
              <a:rPr lang="en-US" dirty="0"/>
            </a:br>
            <a:r>
              <a:rPr lang="en-US" dirty="0"/>
              <a:t>TITLE HERE</a:t>
            </a:r>
          </a:p>
        </p:txBody>
      </p:sp>
      <p:sp>
        <p:nvSpPr>
          <p:cNvPr id="3" name="Text Placeholder 2"/>
          <p:cNvSpPr>
            <a:spLocks noGrp="1"/>
          </p:cNvSpPr>
          <p:nvPr>
            <p:ph type="body" idx="1" hasCustomPrompt="1"/>
          </p:nvPr>
        </p:nvSpPr>
        <p:spPr>
          <a:xfrm>
            <a:off x="228600" y="2623382"/>
            <a:ext cx="8686800" cy="303362"/>
          </a:xfrm>
        </p:spPr>
        <p:txBody>
          <a:bodyPr lIns="91440" anchor="t" anchorCtr="0"/>
          <a:lstStyle>
            <a:lvl1pPr marL="0" indent="0" algn="ctr">
              <a:buNone/>
              <a:defRPr sz="1200" b="0" i="0" spc="0" baseline="0">
                <a:solidFill>
                  <a:schemeClr val="bg1"/>
                </a:solidFill>
                <a:latin typeface="Arial"/>
                <a:cs typeface="Aria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dirty="0"/>
              <a:t>Presenter, Presenter Title</a:t>
            </a:r>
          </a:p>
        </p:txBody>
      </p:sp>
      <p:sp>
        <p:nvSpPr>
          <p:cNvPr id="4" name="Date Placeholder 3"/>
          <p:cNvSpPr>
            <a:spLocks noGrp="1"/>
          </p:cNvSpPr>
          <p:nvPr>
            <p:ph type="dt" sz="half" idx="10"/>
          </p:nvPr>
        </p:nvSpPr>
        <p:spPr>
          <a:xfrm>
            <a:off x="228600" y="4772061"/>
            <a:ext cx="2133600" cy="273844"/>
          </a:xfrm>
          <a:prstGeom prst="rect">
            <a:avLst/>
          </a:prstGeom>
        </p:spPr>
        <p:txBody>
          <a:bodyPr/>
          <a:lstStyle>
            <a:lvl1pPr>
              <a:defRPr>
                <a:solidFill>
                  <a:schemeClr val="bg1"/>
                </a:solidFill>
              </a:defRPr>
            </a:lvl1pPr>
          </a:lstStyle>
          <a:p>
            <a:endParaRPr lang="en-US" dirty="0">
              <a:solidFill>
                <a:prstClr val="white"/>
              </a:solidFill>
            </a:endParaRPr>
          </a:p>
        </p:txBody>
      </p:sp>
      <p:cxnSp>
        <p:nvCxnSpPr>
          <p:cNvPr id="9" name="Straight Connector 8"/>
          <p:cNvCxnSpPr/>
          <p:nvPr userDrawn="1"/>
        </p:nvCxnSpPr>
        <p:spPr>
          <a:xfrm>
            <a:off x="1143004" y="4807088"/>
            <a:ext cx="7765817" cy="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12" name="Picture 11" descr="CC_Horz_KO_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3707" y="4665341"/>
            <a:ext cx="879592" cy="346680"/>
          </a:xfrm>
          <a:prstGeom prst="rect">
            <a:avLst/>
          </a:prstGeom>
        </p:spPr>
      </p:pic>
      <p:sp>
        <p:nvSpPr>
          <p:cNvPr id="8" name="Slide Number Placeholder 5"/>
          <p:cNvSpPr>
            <a:spLocks noGrp="1"/>
          </p:cNvSpPr>
          <p:nvPr>
            <p:ph type="sldNum" sz="quarter" idx="4"/>
          </p:nvPr>
        </p:nvSpPr>
        <p:spPr>
          <a:xfrm>
            <a:off x="8183785" y="4772061"/>
            <a:ext cx="731619" cy="273844"/>
          </a:xfrm>
          <a:prstGeom prst="rect">
            <a:avLst/>
          </a:prstGeom>
        </p:spPr>
        <p:txBody>
          <a:bodyPr vert="horz" lIns="91440" tIns="45720" rIns="91440" bIns="45720" rtlCol="0" anchor="ctr"/>
          <a:lstStyle>
            <a:lvl1pPr algn="r">
              <a:defRPr sz="525" b="1" i="0">
                <a:solidFill>
                  <a:schemeClr val="bg1"/>
                </a:solidFill>
                <a:latin typeface="Arial"/>
                <a:cs typeface="Arial"/>
              </a:defRPr>
            </a:lvl1pPr>
          </a:lstStyle>
          <a:p>
            <a:fld id="{C8146628-1A01-9741-8A8B-916D51547CC7}" type="slidenum">
              <a:rPr lang="en-US" smtClean="0"/>
              <a:pPr/>
              <a:t>‹#›</a:t>
            </a:fld>
            <a:endParaRPr lang="en-US" dirty="0"/>
          </a:p>
        </p:txBody>
      </p:sp>
    </p:spTree>
    <p:extLst>
      <p:ext uri="{BB962C8B-B14F-4D97-AF65-F5344CB8AC3E}">
        <p14:creationId xmlns:p14="http://schemas.microsoft.com/office/powerpoint/2010/main" val="254452309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secHead" preserve="1">
  <p:cSld name="ALT Section Header Sand">
    <p:bg bwMode="gray">
      <p:bgPr>
        <a:solidFill>
          <a:srgbClr val="BA9D80"/>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960120"/>
            <a:ext cx="8229600" cy="1124712"/>
          </a:xfrm>
        </p:spPr>
        <p:txBody>
          <a:bodyPr anchor="b" anchorCtr="0">
            <a:noAutofit/>
          </a:bodyPr>
          <a:lstStyle>
            <a:lvl1pPr algn="l">
              <a:lnSpc>
                <a:spcPct val="90000"/>
              </a:lnSpc>
              <a:defRPr sz="4050" b="0" cap="none">
                <a:solidFill>
                  <a:schemeClr val="bg1"/>
                </a:solidFill>
              </a:defRPr>
            </a:lvl1pPr>
          </a:lstStyle>
          <a:p>
            <a:r>
              <a:rPr lang="en-US" dirty="0"/>
              <a:t>Click to Edit Divider Title</a:t>
            </a:r>
          </a:p>
        </p:txBody>
      </p:sp>
      <p:sp>
        <p:nvSpPr>
          <p:cNvPr id="3" name="Text Placeholder 2"/>
          <p:cNvSpPr>
            <a:spLocks noGrp="1"/>
          </p:cNvSpPr>
          <p:nvPr>
            <p:ph type="body" idx="1"/>
          </p:nvPr>
        </p:nvSpPr>
        <p:spPr>
          <a:xfrm>
            <a:off x="457200" y="2468879"/>
            <a:ext cx="5486400" cy="1371600"/>
          </a:xfrm>
        </p:spPr>
        <p:txBody>
          <a:bodyPr anchor="t" anchorCtr="0">
            <a:noAutofit/>
          </a:bodyPr>
          <a:lstStyle>
            <a:lvl1pPr marL="0" indent="0">
              <a:lnSpc>
                <a:spcPct val="120000"/>
              </a:lnSpc>
              <a:spcBef>
                <a:spcPts val="450"/>
              </a:spcBef>
              <a:buNone/>
              <a:defRPr sz="1650">
                <a:solidFill>
                  <a:schemeClr val="bg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vert="horz" wrap="square" lIns="0" tIns="0" rIns="0" bIns="0" rtlCol="0" anchor="ctr">
            <a:spAutoFit/>
          </a:bodyPr>
          <a:lstStyle>
            <a:lvl1pPr>
              <a:defRPr lang="en-US" smtClean="0"/>
            </a:lvl1pPr>
          </a:lstStyle>
          <a:p>
            <a:r>
              <a:rPr dirty="0">
                <a:solidFill>
                  <a:srgbClr val="000000">
                    <a:lumMod val="50000"/>
                    <a:lumOff val="50000"/>
                  </a:srgbClr>
                </a:solidFill>
              </a:rPr>
              <a:t>COMPANY CONFIDENTIAL  |  FOR INTERNAL USE ONLY  |  DO NOT COPY</a:t>
            </a: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A2DCB2D-F3A1-47AC-A248-15826C4C808C}" type="slidenum">
              <a:rPr lang="en-US" smtClean="0">
                <a:solidFill>
                  <a:srgbClr val="FFFFFF"/>
                </a:solidFill>
              </a:rPr>
              <a:pPr/>
              <a:t>‹#›</a:t>
            </a:fld>
            <a:endParaRPr lang="en-US" dirty="0">
              <a:solidFill>
                <a:srgbClr val="FFFFFF"/>
              </a:solidFill>
            </a:endParaRPr>
          </a:p>
        </p:txBody>
      </p:sp>
      <p:sp>
        <p:nvSpPr>
          <p:cNvPr id="8" name="Freeform 5"/>
          <p:cNvSpPr>
            <a:spLocks/>
          </p:cNvSpPr>
          <p:nvPr/>
        </p:nvSpPr>
        <p:spPr bwMode="gray">
          <a:xfrm>
            <a:off x="451645" y="2206740"/>
            <a:ext cx="8240713" cy="92869"/>
          </a:xfrm>
          <a:custGeom>
            <a:avLst/>
            <a:gdLst/>
            <a:ahLst/>
            <a:cxnLst>
              <a:cxn ang="0">
                <a:pos x="8638" y="79"/>
              </a:cxn>
              <a:cxn ang="0">
                <a:pos x="8638" y="79"/>
              </a:cxn>
              <a:cxn ang="0">
                <a:pos x="8604" y="44"/>
              </a:cxn>
              <a:cxn ang="0">
                <a:pos x="8604" y="44"/>
              </a:cxn>
              <a:cxn ang="0">
                <a:pos x="8548" y="36"/>
              </a:cxn>
              <a:cxn ang="0">
                <a:pos x="8548" y="37"/>
              </a:cxn>
              <a:cxn ang="0">
                <a:pos x="91" y="37"/>
              </a:cxn>
              <a:cxn ang="0">
                <a:pos x="40" y="30"/>
              </a:cxn>
              <a:cxn ang="0">
                <a:pos x="39" y="30"/>
              </a:cxn>
              <a:cxn ang="0">
                <a:pos x="8" y="1"/>
              </a:cxn>
              <a:cxn ang="0">
                <a:pos x="8" y="0"/>
              </a:cxn>
              <a:cxn ang="0">
                <a:pos x="0" y="0"/>
              </a:cxn>
              <a:cxn ang="0">
                <a:pos x="0" y="1"/>
              </a:cxn>
              <a:cxn ang="0">
                <a:pos x="1" y="34"/>
              </a:cxn>
              <a:cxn ang="0">
                <a:pos x="36" y="70"/>
              </a:cxn>
              <a:cxn ang="0">
                <a:pos x="36" y="70"/>
              </a:cxn>
              <a:cxn ang="0">
                <a:pos x="91" y="77"/>
              </a:cxn>
              <a:cxn ang="0">
                <a:pos x="91" y="77"/>
              </a:cxn>
              <a:cxn ang="0">
                <a:pos x="8548" y="77"/>
              </a:cxn>
              <a:cxn ang="0">
                <a:pos x="8599" y="83"/>
              </a:cxn>
              <a:cxn ang="0">
                <a:pos x="8601" y="84"/>
              </a:cxn>
              <a:cxn ang="0">
                <a:pos x="8632" y="113"/>
              </a:cxn>
              <a:cxn ang="0">
                <a:pos x="8632" y="114"/>
              </a:cxn>
              <a:cxn ang="0">
                <a:pos x="8640" y="114"/>
              </a:cxn>
              <a:cxn ang="0">
                <a:pos x="8640" y="113"/>
              </a:cxn>
              <a:cxn ang="0">
                <a:pos x="8638" y="79"/>
              </a:cxn>
            </a:cxnLst>
            <a:rect l="0" t="0" r="r" b="b"/>
            <a:pathLst>
              <a:path w="8640" h="114">
                <a:moveTo>
                  <a:pt x="8638" y="79"/>
                </a:moveTo>
                <a:lnTo>
                  <a:pt x="8638" y="79"/>
                </a:lnTo>
                <a:cubicBezTo>
                  <a:pt x="8635" y="60"/>
                  <a:pt x="8626" y="51"/>
                  <a:pt x="8604" y="44"/>
                </a:cubicBezTo>
                <a:lnTo>
                  <a:pt x="8604" y="44"/>
                </a:lnTo>
                <a:cubicBezTo>
                  <a:pt x="8592" y="40"/>
                  <a:pt x="8573" y="38"/>
                  <a:pt x="8548" y="36"/>
                </a:cubicBezTo>
                <a:lnTo>
                  <a:pt x="8548" y="37"/>
                </a:lnTo>
                <a:lnTo>
                  <a:pt x="91" y="37"/>
                </a:lnTo>
                <a:cubicBezTo>
                  <a:pt x="70" y="35"/>
                  <a:pt x="51" y="33"/>
                  <a:pt x="40" y="30"/>
                </a:cubicBezTo>
                <a:lnTo>
                  <a:pt x="39" y="30"/>
                </a:lnTo>
                <a:cubicBezTo>
                  <a:pt x="28" y="26"/>
                  <a:pt x="7" y="19"/>
                  <a:pt x="8" y="1"/>
                </a:cubicBezTo>
                <a:lnTo>
                  <a:pt x="8" y="0"/>
                </a:lnTo>
                <a:lnTo>
                  <a:pt x="0" y="0"/>
                </a:lnTo>
                <a:lnTo>
                  <a:pt x="0" y="1"/>
                </a:lnTo>
                <a:cubicBezTo>
                  <a:pt x="0" y="11"/>
                  <a:pt x="0" y="26"/>
                  <a:pt x="1" y="34"/>
                </a:cubicBezTo>
                <a:cubicBezTo>
                  <a:pt x="4" y="53"/>
                  <a:pt x="13" y="63"/>
                  <a:pt x="36" y="70"/>
                </a:cubicBezTo>
                <a:lnTo>
                  <a:pt x="36" y="70"/>
                </a:lnTo>
                <a:cubicBezTo>
                  <a:pt x="47" y="73"/>
                  <a:pt x="66" y="75"/>
                  <a:pt x="91" y="77"/>
                </a:cubicBezTo>
                <a:lnTo>
                  <a:pt x="91" y="77"/>
                </a:lnTo>
                <a:lnTo>
                  <a:pt x="8548" y="77"/>
                </a:lnTo>
                <a:cubicBezTo>
                  <a:pt x="8570" y="78"/>
                  <a:pt x="8588" y="80"/>
                  <a:pt x="8599" y="83"/>
                </a:cubicBezTo>
                <a:lnTo>
                  <a:pt x="8601" y="84"/>
                </a:lnTo>
                <a:cubicBezTo>
                  <a:pt x="8611" y="87"/>
                  <a:pt x="8632" y="94"/>
                  <a:pt x="8632" y="113"/>
                </a:cubicBezTo>
                <a:lnTo>
                  <a:pt x="8632" y="114"/>
                </a:lnTo>
                <a:lnTo>
                  <a:pt x="8640" y="114"/>
                </a:lnTo>
                <a:lnTo>
                  <a:pt x="8640" y="113"/>
                </a:lnTo>
                <a:cubicBezTo>
                  <a:pt x="8640" y="103"/>
                  <a:pt x="8639" y="87"/>
                  <a:pt x="8638" y="79"/>
                </a:cubicBezTo>
                <a:close/>
              </a:path>
            </a:pathLst>
          </a:custGeom>
          <a:solidFill>
            <a:schemeClr val="bg1"/>
          </a:solidFill>
          <a:ln w="0">
            <a:no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prstClr val="white"/>
              </a:solidFill>
            </a:endParaRPr>
          </a:p>
        </p:txBody>
      </p:sp>
    </p:spTree>
    <p:extLst>
      <p:ext uri="{BB962C8B-B14F-4D97-AF65-F5344CB8AC3E}">
        <p14:creationId xmlns:p14="http://schemas.microsoft.com/office/powerpoint/2010/main" val="140638298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secHead" preserve="1">
  <p:cSld name="ALT Section Header Aqua">
    <p:bg bwMode="gray">
      <p:bgPr>
        <a:solidFill>
          <a:srgbClr val="5D9674"/>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960120"/>
            <a:ext cx="8229600" cy="1124712"/>
          </a:xfrm>
        </p:spPr>
        <p:txBody>
          <a:bodyPr anchor="b" anchorCtr="0">
            <a:noAutofit/>
          </a:bodyPr>
          <a:lstStyle>
            <a:lvl1pPr algn="l">
              <a:lnSpc>
                <a:spcPct val="90000"/>
              </a:lnSpc>
              <a:defRPr sz="4050" b="0" cap="none">
                <a:solidFill>
                  <a:schemeClr val="bg1"/>
                </a:solidFill>
              </a:defRPr>
            </a:lvl1pPr>
          </a:lstStyle>
          <a:p>
            <a:r>
              <a:rPr lang="en-US" dirty="0"/>
              <a:t>Click to Edit Divider Title</a:t>
            </a:r>
          </a:p>
        </p:txBody>
      </p:sp>
      <p:sp>
        <p:nvSpPr>
          <p:cNvPr id="3" name="Text Placeholder 2"/>
          <p:cNvSpPr>
            <a:spLocks noGrp="1"/>
          </p:cNvSpPr>
          <p:nvPr>
            <p:ph type="body" idx="1"/>
          </p:nvPr>
        </p:nvSpPr>
        <p:spPr>
          <a:xfrm>
            <a:off x="457200" y="2468879"/>
            <a:ext cx="5486400" cy="1371600"/>
          </a:xfrm>
        </p:spPr>
        <p:txBody>
          <a:bodyPr anchor="t" anchorCtr="0">
            <a:noAutofit/>
          </a:bodyPr>
          <a:lstStyle>
            <a:lvl1pPr marL="0" indent="0">
              <a:lnSpc>
                <a:spcPct val="120000"/>
              </a:lnSpc>
              <a:spcBef>
                <a:spcPts val="450"/>
              </a:spcBef>
              <a:buNone/>
              <a:defRPr sz="1650">
                <a:solidFill>
                  <a:schemeClr val="bg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vert="horz" wrap="square" lIns="0" tIns="0" rIns="0" bIns="0" rtlCol="0" anchor="ctr">
            <a:spAutoFit/>
          </a:bodyPr>
          <a:lstStyle>
            <a:lvl1pPr>
              <a:defRPr lang="en-US" smtClean="0"/>
            </a:lvl1pPr>
          </a:lstStyle>
          <a:p>
            <a:r>
              <a:rPr dirty="0">
                <a:solidFill>
                  <a:srgbClr val="000000">
                    <a:lumMod val="50000"/>
                    <a:lumOff val="50000"/>
                  </a:srgbClr>
                </a:solidFill>
              </a:rPr>
              <a:t>COMPANY CONFIDENTIAL  |  FOR INTERNAL USE ONLY  |  DO NOT COPY</a:t>
            </a: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A2DCB2D-F3A1-47AC-A248-15826C4C808C}" type="slidenum">
              <a:rPr lang="en-US" smtClean="0">
                <a:solidFill>
                  <a:srgbClr val="FFFFFF"/>
                </a:solidFill>
              </a:rPr>
              <a:pPr/>
              <a:t>‹#›</a:t>
            </a:fld>
            <a:endParaRPr lang="en-US" dirty="0">
              <a:solidFill>
                <a:srgbClr val="FFFFFF"/>
              </a:solidFill>
            </a:endParaRPr>
          </a:p>
        </p:txBody>
      </p:sp>
      <p:sp>
        <p:nvSpPr>
          <p:cNvPr id="8" name="Freeform 5"/>
          <p:cNvSpPr>
            <a:spLocks/>
          </p:cNvSpPr>
          <p:nvPr/>
        </p:nvSpPr>
        <p:spPr bwMode="gray">
          <a:xfrm>
            <a:off x="451645" y="2206740"/>
            <a:ext cx="8240713" cy="92869"/>
          </a:xfrm>
          <a:custGeom>
            <a:avLst/>
            <a:gdLst/>
            <a:ahLst/>
            <a:cxnLst>
              <a:cxn ang="0">
                <a:pos x="8638" y="79"/>
              </a:cxn>
              <a:cxn ang="0">
                <a:pos x="8638" y="79"/>
              </a:cxn>
              <a:cxn ang="0">
                <a:pos x="8604" y="44"/>
              </a:cxn>
              <a:cxn ang="0">
                <a:pos x="8604" y="44"/>
              </a:cxn>
              <a:cxn ang="0">
                <a:pos x="8548" y="36"/>
              </a:cxn>
              <a:cxn ang="0">
                <a:pos x="8548" y="37"/>
              </a:cxn>
              <a:cxn ang="0">
                <a:pos x="91" y="37"/>
              </a:cxn>
              <a:cxn ang="0">
                <a:pos x="40" y="30"/>
              </a:cxn>
              <a:cxn ang="0">
                <a:pos x="39" y="30"/>
              </a:cxn>
              <a:cxn ang="0">
                <a:pos x="8" y="1"/>
              </a:cxn>
              <a:cxn ang="0">
                <a:pos x="8" y="0"/>
              </a:cxn>
              <a:cxn ang="0">
                <a:pos x="0" y="0"/>
              </a:cxn>
              <a:cxn ang="0">
                <a:pos x="0" y="1"/>
              </a:cxn>
              <a:cxn ang="0">
                <a:pos x="1" y="34"/>
              </a:cxn>
              <a:cxn ang="0">
                <a:pos x="36" y="70"/>
              </a:cxn>
              <a:cxn ang="0">
                <a:pos x="36" y="70"/>
              </a:cxn>
              <a:cxn ang="0">
                <a:pos x="91" y="77"/>
              </a:cxn>
              <a:cxn ang="0">
                <a:pos x="91" y="77"/>
              </a:cxn>
              <a:cxn ang="0">
                <a:pos x="8548" y="77"/>
              </a:cxn>
              <a:cxn ang="0">
                <a:pos x="8599" y="83"/>
              </a:cxn>
              <a:cxn ang="0">
                <a:pos x="8601" y="84"/>
              </a:cxn>
              <a:cxn ang="0">
                <a:pos x="8632" y="113"/>
              </a:cxn>
              <a:cxn ang="0">
                <a:pos x="8632" y="114"/>
              </a:cxn>
              <a:cxn ang="0">
                <a:pos x="8640" y="114"/>
              </a:cxn>
              <a:cxn ang="0">
                <a:pos x="8640" y="113"/>
              </a:cxn>
              <a:cxn ang="0">
                <a:pos x="8638" y="79"/>
              </a:cxn>
            </a:cxnLst>
            <a:rect l="0" t="0" r="r" b="b"/>
            <a:pathLst>
              <a:path w="8640" h="114">
                <a:moveTo>
                  <a:pt x="8638" y="79"/>
                </a:moveTo>
                <a:lnTo>
                  <a:pt x="8638" y="79"/>
                </a:lnTo>
                <a:cubicBezTo>
                  <a:pt x="8635" y="60"/>
                  <a:pt x="8626" y="51"/>
                  <a:pt x="8604" y="44"/>
                </a:cubicBezTo>
                <a:lnTo>
                  <a:pt x="8604" y="44"/>
                </a:lnTo>
                <a:cubicBezTo>
                  <a:pt x="8592" y="40"/>
                  <a:pt x="8573" y="38"/>
                  <a:pt x="8548" y="36"/>
                </a:cubicBezTo>
                <a:lnTo>
                  <a:pt x="8548" y="37"/>
                </a:lnTo>
                <a:lnTo>
                  <a:pt x="91" y="37"/>
                </a:lnTo>
                <a:cubicBezTo>
                  <a:pt x="70" y="35"/>
                  <a:pt x="51" y="33"/>
                  <a:pt x="40" y="30"/>
                </a:cubicBezTo>
                <a:lnTo>
                  <a:pt x="39" y="30"/>
                </a:lnTo>
                <a:cubicBezTo>
                  <a:pt x="28" y="26"/>
                  <a:pt x="7" y="19"/>
                  <a:pt x="8" y="1"/>
                </a:cubicBezTo>
                <a:lnTo>
                  <a:pt x="8" y="0"/>
                </a:lnTo>
                <a:lnTo>
                  <a:pt x="0" y="0"/>
                </a:lnTo>
                <a:lnTo>
                  <a:pt x="0" y="1"/>
                </a:lnTo>
                <a:cubicBezTo>
                  <a:pt x="0" y="11"/>
                  <a:pt x="0" y="26"/>
                  <a:pt x="1" y="34"/>
                </a:cubicBezTo>
                <a:cubicBezTo>
                  <a:pt x="4" y="53"/>
                  <a:pt x="13" y="63"/>
                  <a:pt x="36" y="70"/>
                </a:cubicBezTo>
                <a:lnTo>
                  <a:pt x="36" y="70"/>
                </a:lnTo>
                <a:cubicBezTo>
                  <a:pt x="47" y="73"/>
                  <a:pt x="66" y="75"/>
                  <a:pt x="91" y="77"/>
                </a:cubicBezTo>
                <a:lnTo>
                  <a:pt x="91" y="77"/>
                </a:lnTo>
                <a:lnTo>
                  <a:pt x="8548" y="77"/>
                </a:lnTo>
                <a:cubicBezTo>
                  <a:pt x="8570" y="78"/>
                  <a:pt x="8588" y="80"/>
                  <a:pt x="8599" y="83"/>
                </a:cubicBezTo>
                <a:lnTo>
                  <a:pt x="8601" y="84"/>
                </a:lnTo>
                <a:cubicBezTo>
                  <a:pt x="8611" y="87"/>
                  <a:pt x="8632" y="94"/>
                  <a:pt x="8632" y="113"/>
                </a:cubicBezTo>
                <a:lnTo>
                  <a:pt x="8632" y="114"/>
                </a:lnTo>
                <a:lnTo>
                  <a:pt x="8640" y="114"/>
                </a:lnTo>
                <a:lnTo>
                  <a:pt x="8640" y="113"/>
                </a:lnTo>
                <a:cubicBezTo>
                  <a:pt x="8640" y="103"/>
                  <a:pt x="8639" y="87"/>
                  <a:pt x="8638" y="79"/>
                </a:cubicBezTo>
                <a:close/>
              </a:path>
            </a:pathLst>
          </a:custGeom>
          <a:solidFill>
            <a:schemeClr val="bg1"/>
          </a:solidFill>
          <a:ln w="0">
            <a:no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prstClr val="white"/>
              </a:solidFill>
            </a:endParaRPr>
          </a:p>
        </p:txBody>
      </p:sp>
    </p:spTree>
    <p:extLst>
      <p:ext uri="{BB962C8B-B14F-4D97-AF65-F5344CB8AC3E}">
        <p14:creationId xmlns:p14="http://schemas.microsoft.com/office/powerpoint/2010/main" val="45960163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secHead" preserve="1">
  <p:cSld name="ALT Section Header Purple">
    <p:bg bwMode="gray">
      <p:bgPr>
        <a:solidFill>
          <a:srgbClr val="815E90"/>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960120"/>
            <a:ext cx="8229600" cy="1124712"/>
          </a:xfrm>
        </p:spPr>
        <p:txBody>
          <a:bodyPr anchor="b" anchorCtr="0">
            <a:noAutofit/>
          </a:bodyPr>
          <a:lstStyle>
            <a:lvl1pPr algn="l">
              <a:lnSpc>
                <a:spcPct val="90000"/>
              </a:lnSpc>
              <a:defRPr sz="4050" b="0" cap="none">
                <a:solidFill>
                  <a:schemeClr val="bg1"/>
                </a:solidFill>
              </a:defRPr>
            </a:lvl1pPr>
          </a:lstStyle>
          <a:p>
            <a:r>
              <a:rPr lang="en-US" dirty="0"/>
              <a:t>Click to Edit Divider Title</a:t>
            </a:r>
          </a:p>
        </p:txBody>
      </p:sp>
      <p:sp>
        <p:nvSpPr>
          <p:cNvPr id="3" name="Text Placeholder 2"/>
          <p:cNvSpPr>
            <a:spLocks noGrp="1"/>
          </p:cNvSpPr>
          <p:nvPr>
            <p:ph type="body" idx="1"/>
          </p:nvPr>
        </p:nvSpPr>
        <p:spPr>
          <a:xfrm>
            <a:off x="457200" y="2468879"/>
            <a:ext cx="5486400" cy="1371600"/>
          </a:xfrm>
        </p:spPr>
        <p:txBody>
          <a:bodyPr anchor="t" anchorCtr="0">
            <a:noAutofit/>
          </a:bodyPr>
          <a:lstStyle>
            <a:lvl1pPr marL="0" indent="0">
              <a:lnSpc>
                <a:spcPct val="120000"/>
              </a:lnSpc>
              <a:spcBef>
                <a:spcPts val="450"/>
              </a:spcBef>
              <a:buNone/>
              <a:defRPr sz="1650">
                <a:solidFill>
                  <a:schemeClr val="bg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vert="horz" wrap="square" lIns="0" tIns="0" rIns="0" bIns="0" rtlCol="0" anchor="ctr">
            <a:spAutoFit/>
          </a:bodyPr>
          <a:lstStyle>
            <a:lvl1pPr>
              <a:defRPr lang="en-US" smtClean="0"/>
            </a:lvl1pPr>
          </a:lstStyle>
          <a:p>
            <a:r>
              <a:rPr dirty="0">
                <a:solidFill>
                  <a:srgbClr val="000000">
                    <a:lumMod val="50000"/>
                    <a:lumOff val="50000"/>
                  </a:srgbClr>
                </a:solidFill>
              </a:rPr>
              <a:t>COMPANY CONFIDENTIAL  |  FOR INTERNAL USE ONLY  |  DO NOT COPY</a:t>
            </a: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A2DCB2D-F3A1-47AC-A248-15826C4C808C}" type="slidenum">
              <a:rPr lang="en-US" smtClean="0">
                <a:solidFill>
                  <a:srgbClr val="FFFFFF"/>
                </a:solidFill>
              </a:rPr>
              <a:pPr/>
              <a:t>‹#›</a:t>
            </a:fld>
            <a:endParaRPr lang="en-US" dirty="0">
              <a:solidFill>
                <a:srgbClr val="FFFFFF"/>
              </a:solidFill>
            </a:endParaRPr>
          </a:p>
        </p:txBody>
      </p:sp>
      <p:sp>
        <p:nvSpPr>
          <p:cNvPr id="9" name="Freeform 5"/>
          <p:cNvSpPr>
            <a:spLocks/>
          </p:cNvSpPr>
          <p:nvPr userDrawn="1"/>
        </p:nvSpPr>
        <p:spPr bwMode="gray">
          <a:xfrm>
            <a:off x="451645" y="2206740"/>
            <a:ext cx="8240713" cy="92869"/>
          </a:xfrm>
          <a:custGeom>
            <a:avLst/>
            <a:gdLst/>
            <a:ahLst/>
            <a:cxnLst>
              <a:cxn ang="0">
                <a:pos x="8638" y="79"/>
              </a:cxn>
              <a:cxn ang="0">
                <a:pos x="8638" y="79"/>
              </a:cxn>
              <a:cxn ang="0">
                <a:pos x="8604" y="44"/>
              </a:cxn>
              <a:cxn ang="0">
                <a:pos x="8604" y="44"/>
              </a:cxn>
              <a:cxn ang="0">
                <a:pos x="8548" y="36"/>
              </a:cxn>
              <a:cxn ang="0">
                <a:pos x="8548" y="37"/>
              </a:cxn>
              <a:cxn ang="0">
                <a:pos x="91" y="37"/>
              </a:cxn>
              <a:cxn ang="0">
                <a:pos x="40" y="30"/>
              </a:cxn>
              <a:cxn ang="0">
                <a:pos x="39" y="30"/>
              </a:cxn>
              <a:cxn ang="0">
                <a:pos x="8" y="1"/>
              </a:cxn>
              <a:cxn ang="0">
                <a:pos x="8" y="0"/>
              </a:cxn>
              <a:cxn ang="0">
                <a:pos x="0" y="0"/>
              </a:cxn>
              <a:cxn ang="0">
                <a:pos x="0" y="1"/>
              </a:cxn>
              <a:cxn ang="0">
                <a:pos x="1" y="34"/>
              </a:cxn>
              <a:cxn ang="0">
                <a:pos x="36" y="70"/>
              </a:cxn>
              <a:cxn ang="0">
                <a:pos x="36" y="70"/>
              </a:cxn>
              <a:cxn ang="0">
                <a:pos x="91" y="77"/>
              </a:cxn>
              <a:cxn ang="0">
                <a:pos x="91" y="77"/>
              </a:cxn>
              <a:cxn ang="0">
                <a:pos x="8548" y="77"/>
              </a:cxn>
              <a:cxn ang="0">
                <a:pos x="8599" y="83"/>
              </a:cxn>
              <a:cxn ang="0">
                <a:pos x="8601" y="84"/>
              </a:cxn>
              <a:cxn ang="0">
                <a:pos x="8632" y="113"/>
              </a:cxn>
              <a:cxn ang="0">
                <a:pos x="8632" y="114"/>
              </a:cxn>
              <a:cxn ang="0">
                <a:pos x="8640" y="114"/>
              </a:cxn>
              <a:cxn ang="0">
                <a:pos x="8640" y="113"/>
              </a:cxn>
              <a:cxn ang="0">
                <a:pos x="8638" y="79"/>
              </a:cxn>
            </a:cxnLst>
            <a:rect l="0" t="0" r="r" b="b"/>
            <a:pathLst>
              <a:path w="8640" h="114">
                <a:moveTo>
                  <a:pt x="8638" y="79"/>
                </a:moveTo>
                <a:lnTo>
                  <a:pt x="8638" y="79"/>
                </a:lnTo>
                <a:cubicBezTo>
                  <a:pt x="8635" y="60"/>
                  <a:pt x="8626" y="51"/>
                  <a:pt x="8604" y="44"/>
                </a:cubicBezTo>
                <a:lnTo>
                  <a:pt x="8604" y="44"/>
                </a:lnTo>
                <a:cubicBezTo>
                  <a:pt x="8592" y="40"/>
                  <a:pt x="8573" y="38"/>
                  <a:pt x="8548" y="36"/>
                </a:cubicBezTo>
                <a:lnTo>
                  <a:pt x="8548" y="37"/>
                </a:lnTo>
                <a:lnTo>
                  <a:pt x="91" y="37"/>
                </a:lnTo>
                <a:cubicBezTo>
                  <a:pt x="70" y="35"/>
                  <a:pt x="51" y="33"/>
                  <a:pt x="40" y="30"/>
                </a:cubicBezTo>
                <a:lnTo>
                  <a:pt x="39" y="30"/>
                </a:lnTo>
                <a:cubicBezTo>
                  <a:pt x="28" y="26"/>
                  <a:pt x="7" y="19"/>
                  <a:pt x="8" y="1"/>
                </a:cubicBezTo>
                <a:lnTo>
                  <a:pt x="8" y="0"/>
                </a:lnTo>
                <a:lnTo>
                  <a:pt x="0" y="0"/>
                </a:lnTo>
                <a:lnTo>
                  <a:pt x="0" y="1"/>
                </a:lnTo>
                <a:cubicBezTo>
                  <a:pt x="0" y="11"/>
                  <a:pt x="0" y="26"/>
                  <a:pt x="1" y="34"/>
                </a:cubicBezTo>
                <a:cubicBezTo>
                  <a:pt x="4" y="53"/>
                  <a:pt x="13" y="63"/>
                  <a:pt x="36" y="70"/>
                </a:cubicBezTo>
                <a:lnTo>
                  <a:pt x="36" y="70"/>
                </a:lnTo>
                <a:cubicBezTo>
                  <a:pt x="47" y="73"/>
                  <a:pt x="66" y="75"/>
                  <a:pt x="91" y="77"/>
                </a:cubicBezTo>
                <a:lnTo>
                  <a:pt x="91" y="77"/>
                </a:lnTo>
                <a:lnTo>
                  <a:pt x="8548" y="77"/>
                </a:lnTo>
                <a:cubicBezTo>
                  <a:pt x="8570" y="78"/>
                  <a:pt x="8588" y="80"/>
                  <a:pt x="8599" y="83"/>
                </a:cubicBezTo>
                <a:lnTo>
                  <a:pt x="8601" y="84"/>
                </a:lnTo>
                <a:cubicBezTo>
                  <a:pt x="8611" y="87"/>
                  <a:pt x="8632" y="94"/>
                  <a:pt x="8632" y="113"/>
                </a:cubicBezTo>
                <a:lnTo>
                  <a:pt x="8632" y="114"/>
                </a:lnTo>
                <a:lnTo>
                  <a:pt x="8640" y="114"/>
                </a:lnTo>
                <a:lnTo>
                  <a:pt x="8640" y="113"/>
                </a:lnTo>
                <a:cubicBezTo>
                  <a:pt x="8640" y="103"/>
                  <a:pt x="8639" y="87"/>
                  <a:pt x="8638" y="79"/>
                </a:cubicBezTo>
                <a:close/>
              </a:path>
            </a:pathLst>
          </a:custGeom>
          <a:solidFill>
            <a:schemeClr val="bg1"/>
          </a:solidFill>
          <a:ln w="0">
            <a:no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prstClr val="white"/>
              </a:solidFill>
            </a:endParaRPr>
          </a:p>
        </p:txBody>
      </p:sp>
    </p:spTree>
    <p:extLst>
      <p:ext uri="{BB962C8B-B14F-4D97-AF65-F5344CB8AC3E}">
        <p14:creationId xmlns:p14="http://schemas.microsoft.com/office/powerpoint/2010/main" val="217845725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Two Column with Image + Text">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846320" y="861760"/>
            <a:ext cx="4114800" cy="715580"/>
          </a:xfrm>
        </p:spPr>
        <p:txBody>
          <a:bodyPr>
            <a:noAutofit/>
          </a:bodyPr>
          <a:lstStyle/>
          <a:p>
            <a:r>
              <a:rPr lang="en-US"/>
              <a:t>Click to edit Master title style</a:t>
            </a:r>
            <a:endParaRPr lang="en-US" dirty="0"/>
          </a:p>
        </p:txBody>
      </p:sp>
      <p:sp>
        <p:nvSpPr>
          <p:cNvPr id="4" name="Content Placeholder 3"/>
          <p:cNvSpPr>
            <a:spLocks noGrp="1"/>
          </p:cNvSpPr>
          <p:nvPr>
            <p:ph sz="half" idx="2"/>
          </p:nvPr>
        </p:nvSpPr>
        <p:spPr bwMode="gray">
          <a:xfrm>
            <a:off x="4846320" y="1714500"/>
            <a:ext cx="4114800" cy="2948940"/>
          </a:xfrm>
        </p:spPr>
        <p:txBody>
          <a:bodyPr>
            <a:noAutofit/>
          </a:bodyPr>
          <a:lstStyle>
            <a:lvl1pPr marL="46435" indent="-46435">
              <a:defRPr sz="1800">
                <a:solidFill>
                  <a:schemeClr val="tx2"/>
                </a:solidFill>
              </a:defRPr>
            </a:lvl1pPr>
            <a:lvl2pPr>
              <a:defRPr sz="1500"/>
            </a:lvl2pPr>
            <a:lvl3pPr>
              <a:defRPr sz="1350"/>
            </a:lvl3pPr>
            <a:lvl4pPr>
              <a:defRPr sz="1200"/>
            </a:lvl4pPr>
            <a:lvl5pPr>
              <a:defRPr sz="10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solidFill>
                  <a:srgbClr val="000000">
                    <a:lumMod val="50000"/>
                    <a:lumOff val="50000"/>
                  </a:srgbClr>
                </a:solidFill>
              </a:rPr>
              <a:t>COMPANY CONFIDENTIAL  |  FOR INTERNAL USE ONLY  |  DO NOT COPY</a:t>
            </a:r>
          </a:p>
        </p:txBody>
      </p:sp>
      <p:sp>
        <p:nvSpPr>
          <p:cNvPr id="7" name="Slide Number Placeholder 6"/>
          <p:cNvSpPr>
            <a:spLocks noGrp="1"/>
          </p:cNvSpPr>
          <p:nvPr>
            <p:ph type="sldNum" sz="quarter" idx="12"/>
          </p:nvPr>
        </p:nvSpPr>
        <p:spPr/>
        <p:txBody>
          <a:bodyPr/>
          <a:lstStyle/>
          <a:p>
            <a:fld id="{1A2DCB2D-F3A1-47AC-A248-15826C4C808C}" type="slidenum">
              <a:rPr lang="en-US" smtClean="0">
                <a:solidFill>
                  <a:srgbClr val="000000">
                    <a:lumMod val="50000"/>
                    <a:lumOff val="50000"/>
                  </a:srgbClr>
                </a:solidFill>
              </a:rPr>
              <a:pPr/>
              <a:t>‹#›</a:t>
            </a:fld>
            <a:endParaRPr lang="en-US" dirty="0">
              <a:solidFill>
                <a:srgbClr val="000000">
                  <a:lumMod val="50000"/>
                  <a:lumOff val="50000"/>
                </a:srgbClr>
              </a:solidFill>
            </a:endParaRPr>
          </a:p>
        </p:txBody>
      </p:sp>
      <p:sp>
        <p:nvSpPr>
          <p:cNvPr id="9" name="Freeform 5"/>
          <p:cNvSpPr>
            <a:spLocks/>
          </p:cNvSpPr>
          <p:nvPr/>
        </p:nvSpPr>
        <p:spPr bwMode="gray">
          <a:xfrm>
            <a:off x="4509295" y="309563"/>
            <a:ext cx="125413" cy="4524375"/>
          </a:xfrm>
          <a:custGeom>
            <a:avLst/>
            <a:gdLst/>
            <a:ahLst/>
            <a:cxnLst>
              <a:cxn ang="0">
                <a:pos x="80" y="2"/>
              </a:cxn>
              <a:cxn ang="0">
                <a:pos x="80" y="2"/>
              </a:cxn>
              <a:cxn ang="0">
                <a:pos x="44" y="36"/>
              </a:cxn>
              <a:cxn ang="0">
                <a:pos x="44" y="36"/>
              </a:cxn>
              <a:cxn ang="0">
                <a:pos x="37" y="91"/>
              </a:cxn>
              <a:cxn ang="0">
                <a:pos x="37" y="91"/>
              </a:cxn>
              <a:cxn ang="0">
                <a:pos x="37" y="3071"/>
              </a:cxn>
              <a:cxn ang="0">
                <a:pos x="37" y="6227"/>
              </a:cxn>
              <a:cxn ang="0">
                <a:pos x="31" y="6278"/>
              </a:cxn>
              <a:cxn ang="0">
                <a:pos x="30" y="6279"/>
              </a:cxn>
              <a:cxn ang="0">
                <a:pos x="1" y="6310"/>
              </a:cxn>
              <a:cxn ang="0">
                <a:pos x="0" y="6310"/>
              </a:cxn>
              <a:cxn ang="0">
                <a:pos x="0" y="6318"/>
              </a:cxn>
              <a:cxn ang="0">
                <a:pos x="1" y="6318"/>
              </a:cxn>
              <a:cxn ang="0">
                <a:pos x="35" y="6317"/>
              </a:cxn>
              <a:cxn ang="0">
                <a:pos x="70" y="6282"/>
              </a:cxn>
              <a:cxn ang="0">
                <a:pos x="70" y="6282"/>
              </a:cxn>
              <a:cxn ang="0">
                <a:pos x="78" y="6227"/>
              </a:cxn>
              <a:cxn ang="0">
                <a:pos x="77" y="6227"/>
              </a:cxn>
              <a:cxn ang="0">
                <a:pos x="77" y="3138"/>
              </a:cxn>
              <a:cxn ang="0">
                <a:pos x="77" y="91"/>
              </a:cxn>
              <a:cxn ang="0">
                <a:pos x="84" y="40"/>
              </a:cxn>
              <a:cxn ang="0">
                <a:pos x="84" y="39"/>
              </a:cxn>
              <a:cxn ang="0">
                <a:pos x="113" y="8"/>
              </a:cxn>
              <a:cxn ang="0">
                <a:pos x="115" y="8"/>
              </a:cxn>
              <a:cxn ang="0">
                <a:pos x="115" y="1"/>
              </a:cxn>
              <a:cxn ang="0">
                <a:pos x="113" y="1"/>
              </a:cxn>
              <a:cxn ang="0">
                <a:pos x="80" y="2"/>
              </a:cxn>
            </a:cxnLst>
            <a:rect l="0" t="0" r="r" b="b"/>
            <a:pathLst>
              <a:path w="115" h="6319">
                <a:moveTo>
                  <a:pt x="80" y="2"/>
                </a:moveTo>
                <a:lnTo>
                  <a:pt x="80" y="2"/>
                </a:lnTo>
                <a:cubicBezTo>
                  <a:pt x="61" y="4"/>
                  <a:pt x="51" y="13"/>
                  <a:pt x="44" y="36"/>
                </a:cubicBezTo>
                <a:lnTo>
                  <a:pt x="44" y="36"/>
                </a:lnTo>
                <a:cubicBezTo>
                  <a:pt x="41" y="48"/>
                  <a:pt x="39" y="66"/>
                  <a:pt x="37" y="91"/>
                </a:cubicBezTo>
                <a:lnTo>
                  <a:pt x="37" y="91"/>
                </a:lnTo>
                <a:lnTo>
                  <a:pt x="37" y="3071"/>
                </a:lnTo>
                <a:lnTo>
                  <a:pt x="37" y="6227"/>
                </a:lnTo>
                <a:cubicBezTo>
                  <a:pt x="36" y="6248"/>
                  <a:pt x="34" y="6267"/>
                  <a:pt x="31" y="6278"/>
                </a:cubicBezTo>
                <a:lnTo>
                  <a:pt x="30" y="6279"/>
                </a:lnTo>
                <a:cubicBezTo>
                  <a:pt x="27" y="6290"/>
                  <a:pt x="20" y="6311"/>
                  <a:pt x="1" y="6310"/>
                </a:cubicBezTo>
                <a:lnTo>
                  <a:pt x="0" y="6310"/>
                </a:lnTo>
                <a:lnTo>
                  <a:pt x="0" y="6318"/>
                </a:lnTo>
                <a:lnTo>
                  <a:pt x="1" y="6318"/>
                </a:lnTo>
                <a:cubicBezTo>
                  <a:pt x="11" y="6319"/>
                  <a:pt x="26" y="6318"/>
                  <a:pt x="35" y="6317"/>
                </a:cubicBezTo>
                <a:cubicBezTo>
                  <a:pt x="54" y="6314"/>
                  <a:pt x="63" y="6305"/>
                  <a:pt x="70" y="6282"/>
                </a:cubicBezTo>
                <a:lnTo>
                  <a:pt x="70" y="6282"/>
                </a:lnTo>
                <a:cubicBezTo>
                  <a:pt x="74" y="6271"/>
                  <a:pt x="76" y="6252"/>
                  <a:pt x="78" y="6227"/>
                </a:cubicBezTo>
                <a:lnTo>
                  <a:pt x="77" y="6227"/>
                </a:lnTo>
                <a:lnTo>
                  <a:pt x="77" y="3138"/>
                </a:lnTo>
                <a:lnTo>
                  <a:pt x="77" y="91"/>
                </a:lnTo>
                <a:cubicBezTo>
                  <a:pt x="79" y="70"/>
                  <a:pt x="81" y="52"/>
                  <a:pt x="84" y="40"/>
                </a:cubicBezTo>
                <a:lnTo>
                  <a:pt x="84" y="39"/>
                </a:lnTo>
                <a:cubicBezTo>
                  <a:pt x="88" y="29"/>
                  <a:pt x="95" y="7"/>
                  <a:pt x="113" y="8"/>
                </a:cubicBezTo>
                <a:lnTo>
                  <a:pt x="115" y="8"/>
                </a:lnTo>
                <a:lnTo>
                  <a:pt x="115" y="1"/>
                </a:lnTo>
                <a:lnTo>
                  <a:pt x="113" y="1"/>
                </a:lnTo>
                <a:cubicBezTo>
                  <a:pt x="103" y="0"/>
                  <a:pt x="88" y="1"/>
                  <a:pt x="80" y="2"/>
                </a:cubicBezTo>
                <a:close/>
              </a:path>
            </a:pathLst>
          </a:custGeom>
          <a:solidFill>
            <a:schemeClr val="accent1"/>
          </a:solidFill>
          <a:ln w="12700">
            <a:solidFill>
              <a:schemeClr val="accent1"/>
            </a:solid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srgbClr val="000000"/>
              </a:solidFill>
            </a:endParaRPr>
          </a:p>
        </p:txBody>
      </p:sp>
      <p:sp>
        <p:nvSpPr>
          <p:cNvPr id="11" name="Picture Placeholder 10"/>
          <p:cNvSpPr>
            <a:spLocks noGrp="1"/>
          </p:cNvSpPr>
          <p:nvPr>
            <p:ph type="pic" sz="quarter" idx="13" hasCustomPrompt="1"/>
          </p:nvPr>
        </p:nvSpPr>
        <p:spPr>
          <a:xfrm>
            <a:off x="457200" y="342900"/>
            <a:ext cx="3931920" cy="4457700"/>
          </a:xfrm>
          <a:prstGeom prst="roundRect">
            <a:avLst>
              <a:gd name="adj" fmla="val 4237"/>
            </a:avLst>
          </a:prstGeom>
        </p:spPr>
        <p:txBody>
          <a:bodyPr>
            <a:normAutofit/>
          </a:bodyPr>
          <a:lstStyle>
            <a:lvl1pPr>
              <a:defRPr sz="1500" baseline="0">
                <a:solidFill>
                  <a:schemeClr val="accent6"/>
                </a:solidFill>
              </a:defRPr>
            </a:lvl1pPr>
          </a:lstStyle>
          <a:p>
            <a:r>
              <a:rPr lang="en-US" dirty="0"/>
              <a:t>Click icon to insert picture from file</a:t>
            </a:r>
          </a:p>
        </p:txBody>
      </p:sp>
    </p:spTree>
    <p:extLst>
      <p:ext uri="{BB962C8B-B14F-4D97-AF65-F5344CB8AC3E}">
        <p14:creationId xmlns:p14="http://schemas.microsoft.com/office/powerpoint/2010/main" val="314552930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1_Two Column with Image + Text">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846320" y="861760"/>
            <a:ext cx="4114800" cy="715580"/>
          </a:xfrm>
        </p:spPr>
        <p:txBody>
          <a:bodyPr>
            <a:noAutofit/>
          </a:bodyPr>
          <a:lstStyle/>
          <a:p>
            <a:r>
              <a:rPr lang="en-US"/>
              <a:t>Click to edit Master title style</a:t>
            </a:r>
            <a:endParaRPr lang="en-US" dirty="0"/>
          </a:p>
        </p:txBody>
      </p:sp>
      <p:sp>
        <p:nvSpPr>
          <p:cNvPr id="4" name="Content Placeholder 3"/>
          <p:cNvSpPr>
            <a:spLocks noGrp="1"/>
          </p:cNvSpPr>
          <p:nvPr>
            <p:ph sz="half" idx="2"/>
          </p:nvPr>
        </p:nvSpPr>
        <p:spPr bwMode="gray">
          <a:xfrm>
            <a:off x="4846320" y="1714500"/>
            <a:ext cx="4114800" cy="2948940"/>
          </a:xfrm>
        </p:spPr>
        <p:txBody>
          <a:bodyPr>
            <a:noAutofit/>
          </a:bodyPr>
          <a:lstStyle>
            <a:lvl1pPr marL="46435" indent="-46435">
              <a:defRPr sz="1800">
                <a:solidFill>
                  <a:schemeClr val="tx2"/>
                </a:solidFill>
              </a:defRPr>
            </a:lvl1pPr>
            <a:lvl2pPr>
              <a:defRPr sz="1500"/>
            </a:lvl2pPr>
            <a:lvl3pPr>
              <a:defRPr sz="1350"/>
            </a:lvl3pPr>
            <a:lvl4pPr>
              <a:defRPr sz="1200"/>
            </a:lvl4pPr>
            <a:lvl5pPr>
              <a:defRPr sz="10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solidFill>
                  <a:srgbClr val="000000">
                    <a:lumMod val="50000"/>
                    <a:lumOff val="50000"/>
                  </a:srgbClr>
                </a:solidFill>
              </a:rPr>
              <a:t>COMPANY CONFIDENTIAL  |  FOR INTERNAL USE ONLY  |  DO NOT COPY</a:t>
            </a:r>
          </a:p>
        </p:txBody>
      </p:sp>
      <p:sp>
        <p:nvSpPr>
          <p:cNvPr id="7" name="Slide Number Placeholder 6"/>
          <p:cNvSpPr>
            <a:spLocks noGrp="1"/>
          </p:cNvSpPr>
          <p:nvPr>
            <p:ph type="sldNum" sz="quarter" idx="12"/>
          </p:nvPr>
        </p:nvSpPr>
        <p:spPr/>
        <p:txBody>
          <a:bodyPr/>
          <a:lstStyle/>
          <a:p>
            <a:fld id="{1A2DCB2D-F3A1-47AC-A248-15826C4C808C}" type="slidenum">
              <a:rPr lang="en-US" smtClean="0">
                <a:solidFill>
                  <a:srgbClr val="000000">
                    <a:lumMod val="50000"/>
                    <a:lumOff val="50000"/>
                  </a:srgbClr>
                </a:solidFill>
              </a:rPr>
              <a:pPr/>
              <a:t>‹#›</a:t>
            </a:fld>
            <a:endParaRPr lang="en-US" dirty="0">
              <a:solidFill>
                <a:srgbClr val="000000">
                  <a:lumMod val="50000"/>
                  <a:lumOff val="50000"/>
                </a:srgbClr>
              </a:solidFill>
            </a:endParaRPr>
          </a:p>
        </p:txBody>
      </p:sp>
      <p:sp>
        <p:nvSpPr>
          <p:cNvPr id="9" name="Freeform 5"/>
          <p:cNvSpPr>
            <a:spLocks/>
          </p:cNvSpPr>
          <p:nvPr/>
        </p:nvSpPr>
        <p:spPr bwMode="gray">
          <a:xfrm>
            <a:off x="4509295" y="309563"/>
            <a:ext cx="125413" cy="4524375"/>
          </a:xfrm>
          <a:custGeom>
            <a:avLst/>
            <a:gdLst/>
            <a:ahLst/>
            <a:cxnLst>
              <a:cxn ang="0">
                <a:pos x="80" y="2"/>
              </a:cxn>
              <a:cxn ang="0">
                <a:pos x="80" y="2"/>
              </a:cxn>
              <a:cxn ang="0">
                <a:pos x="44" y="36"/>
              </a:cxn>
              <a:cxn ang="0">
                <a:pos x="44" y="36"/>
              </a:cxn>
              <a:cxn ang="0">
                <a:pos x="37" y="91"/>
              </a:cxn>
              <a:cxn ang="0">
                <a:pos x="37" y="91"/>
              </a:cxn>
              <a:cxn ang="0">
                <a:pos x="37" y="3071"/>
              </a:cxn>
              <a:cxn ang="0">
                <a:pos x="37" y="6227"/>
              </a:cxn>
              <a:cxn ang="0">
                <a:pos x="31" y="6278"/>
              </a:cxn>
              <a:cxn ang="0">
                <a:pos x="30" y="6279"/>
              </a:cxn>
              <a:cxn ang="0">
                <a:pos x="1" y="6310"/>
              </a:cxn>
              <a:cxn ang="0">
                <a:pos x="0" y="6310"/>
              </a:cxn>
              <a:cxn ang="0">
                <a:pos x="0" y="6318"/>
              </a:cxn>
              <a:cxn ang="0">
                <a:pos x="1" y="6318"/>
              </a:cxn>
              <a:cxn ang="0">
                <a:pos x="35" y="6317"/>
              </a:cxn>
              <a:cxn ang="0">
                <a:pos x="70" y="6282"/>
              </a:cxn>
              <a:cxn ang="0">
                <a:pos x="70" y="6282"/>
              </a:cxn>
              <a:cxn ang="0">
                <a:pos x="78" y="6227"/>
              </a:cxn>
              <a:cxn ang="0">
                <a:pos x="77" y="6227"/>
              </a:cxn>
              <a:cxn ang="0">
                <a:pos x="77" y="3138"/>
              </a:cxn>
              <a:cxn ang="0">
                <a:pos x="77" y="91"/>
              </a:cxn>
              <a:cxn ang="0">
                <a:pos x="84" y="40"/>
              </a:cxn>
              <a:cxn ang="0">
                <a:pos x="84" y="39"/>
              </a:cxn>
              <a:cxn ang="0">
                <a:pos x="113" y="8"/>
              </a:cxn>
              <a:cxn ang="0">
                <a:pos x="115" y="8"/>
              </a:cxn>
              <a:cxn ang="0">
                <a:pos x="115" y="1"/>
              </a:cxn>
              <a:cxn ang="0">
                <a:pos x="113" y="1"/>
              </a:cxn>
              <a:cxn ang="0">
                <a:pos x="80" y="2"/>
              </a:cxn>
            </a:cxnLst>
            <a:rect l="0" t="0" r="r" b="b"/>
            <a:pathLst>
              <a:path w="115" h="6319">
                <a:moveTo>
                  <a:pt x="80" y="2"/>
                </a:moveTo>
                <a:lnTo>
                  <a:pt x="80" y="2"/>
                </a:lnTo>
                <a:cubicBezTo>
                  <a:pt x="61" y="4"/>
                  <a:pt x="51" y="13"/>
                  <a:pt x="44" y="36"/>
                </a:cubicBezTo>
                <a:lnTo>
                  <a:pt x="44" y="36"/>
                </a:lnTo>
                <a:cubicBezTo>
                  <a:pt x="41" y="48"/>
                  <a:pt x="39" y="66"/>
                  <a:pt x="37" y="91"/>
                </a:cubicBezTo>
                <a:lnTo>
                  <a:pt x="37" y="91"/>
                </a:lnTo>
                <a:lnTo>
                  <a:pt x="37" y="3071"/>
                </a:lnTo>
                <a:lnTo>
                  <a:pt x="37" y="6227"/>
                </a:lnTo>
                <a:cubicBezTo>
                  <a:pt x="36" y="6248"/>
                  <a:pt x="34" y="6267"/>
                  <a:pt x="31" y="6278"/>
                </a:cubicBezTo>
                <a:lnTo>
                  <a:pt x="30" y="6279"/>
                </a:lnTo>
                <a:cubicBezTo>
                  <a:pt x="27" y="6290"/>
                  <a:pt x="20" y="6311"/>
                  <a:pt x="1" y="6310"/>
                </a:cubicBezTo>
                <a:lnTo>
                  <a:pt x="0" y="6310"/>
                </a:lnTo>
                <a:lnTo>
                  <a:pt x="0" y="6318"/>
                </a:lnTo>
                <a:lnTo>
                  <a:pt x="1" y="6318"/>
                </a:lnTo>
                <a:cubicBezTo>
                  <a:pt x="11" y="6319"/>
                  <a:pt x="26" y="6318"/>
                  <a:pt x="35" y="6317"/>
                </a:cubicBezTo>
                <a:cubicBezTo>
                  <a:pt x="54" y="6314"/>
                  <a:pt x="63" y="6305"/>
                  <a:pt x="70" y="6282"/>
                </a:cubicBezTo>
                <a:lnTo>
                  <a:pt x="70" y="6282"/>
                </a:lnTo>
                <a:cubicBezTo>
                  <a:pt x="74" y="6271"/>
                  <a:pt x="76" y="6252"/>
                  <a:pt x="78" y="6227"/>
                </a:cubicBezTo>
                <a:lnTo>
                  <a:pt x="77" y="6227"/>
                </a:lnTo>
                <a:lnTo>
                  <a:pt x="77" y="3138"/>
                </a:lnTo>
                <a:lnTo>
                  <a:pt x="77" y="91"/>
                </a:lnTo>
                <a:cubicBezTo>
                  <a:pt x="79" y="70"/>
                  <a:pt x="81" y="52"/>
                  <a:pt x="84" y="40"/>
                </a:cubicBezTo>
                <a:lnTo>
                  <a:pt x="84" y="39"/>
                </a:lnTo>
                <a:cubicBezTo>
                  <a:pt x="88" y="29"/>
                  <a:pt x="95" y="7"/>
                  <a:pt x="113" y="8"/>
                </a:cubicBezTo>
                <a:lnTo>
                  <a:pt x="115" y="8"/>
                </a:lnTo>
                <a:lnTo>
                  <a:pt x="115" y="1"/>
                </a:lnTo>
                <a:lnTo>
                  <a:pt x="113" y="1"/>
                </a:lnTo>
                <a:cubicBezTo>
                  <a:pt x="103" y="0"/>
                  <a:pt x="88" y="1"/>
                  <a:pt x="80" y="2"/>
                </a:cubicBezTo>
                <a:close/>
              </a:path>
            </a:pathLst>
          </a:custGeom>
          <a:solidFill>
            <a:schemeClr val="bg1">
              <a:lumMod val="75000"/>
            </a:schemeClr>
          </a:solidFill>
          <a:ln w="12700">
            <a:solidFill>
              <a:schemeClr val="bg1">
                <a:lumMod val="75000"/>
              </a:schemeClr>
            </a:solid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srgbClr val="000000"/>
              </a:solidFill>
            </a:endParaRPr>
          </a:p>
        </p:txBody>
      </p:sp>
      <p:sp>
        <p:nvSpPr>
          <p:cNvPr id="11" name="Picture Placeholder 10"/>
          <p:cNvSpPr>
            <a:spLocks noGrp="1"/>
          </p:cNvSpPr>
          <p:nvPr>
            <p:ph type="pic" sz="quarter" idx="13" hasCustomPrompt="1"/>
          </p:nvPr>
        </p:nvSpPr>
        <p:spPr>
          <a:xfrm>
            <a:off x="457200" y="342900"/>
            <a:ext cx="3931920" cy="4457700"/>
          </a:xfrm>
          <a:prstGeom prst="roundRect">
            <a:avLst>
              <a:gd name="adj" fmla="val 4237"/>
            </a:avLst>
          </a:prstGeom>
        </p:spPr>
        <p:txBody>
          <a:bodyPr>
            <a:normAutofit/>
          </a:bodyPr>
          <a:lstStyle>
            <a:lvl1pPr>
              <a:defRPr sz="1500" baseline="0">
                <a:solidFill>
                  <a:schemeClr val="accent6"/>
                </a:solidFill>
              </a:defRPr>
            </a:lvl1pPr>
          </a:lstStyle>
          <a:p>
            <a:r>
              <a:rPr lang="en-US" dirty="0"/>
              <a:t>Click icon to insert picture from file</a:t>
            </a:r>
          </a:p>
        </p:txBody>
      </p:sp>
    </p:spTree>
    <p:extLst>
      <p:ext uri="{BB962C8B-B14F-4D97-AF65-F5344CB8AC3E}">
        <p14:creationId xmlns:p14="http://schemas.microsoft.com/office/powerpoint/2010/main" val="231921507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Dark Blue Two Column with Text + Data">
    <p:spTree>
      <p:nvGrpSpPr>
        <p:cNvPr id="1" name=""/>
        <p:cNvGrpSpPr/>
        <p:nvPr/>
      </p:nvGrpSpPr>
      <p:grpSpPr>
        <a:xfrm>
          <a:off x="0" y="0"/>
          <a:ext cx="0" cy="0"/>
          <a:chOff x="0" y="0"/>
          <a:chExt cx="0" cy="0"/>
        </a:xfrm>
      </p:grpSpPr>
      <p:sp>
        <p:nvSpPr>
          <p:cNvPr id="10" name="Rounded Rectangle 9"/>
          <p:cNvSpPr/>
          <p:nvPr/>
        </p:nvSpPr>
        <p:spPr bwMode="gray">
          <a:xfrm>
            <a:off x="457200" y="342900"/>
            <a:ext cx="3931920" cy="4457700"/>
          </a:xfrm>
          <a:prstGeom prst="roundRect">
            <a:avLst>
              <a:gd name="adj" fmla="val 456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dirty="0">
              <a:solidFill>
                <a:prstClr val="white"/>
              </a:solidFill>
            </a:endParaRPr>
          </a:p>
        </p:txBody>
      </p:sp>
      <p:sp>
        <p:nvSpPr>
          <p:cNvPr id="2" name="Title 1"/>
          <p:cNvSpPr>
            <a:spLocks noGrp="1"/>
          </p:cNvSpPr>
          <p:nvPr>
            <p:ph type="title"/>
          </p:nvPr>
        </p:nvSpPr>
        <p:spPr bwMode="gray">
          <a:xfrm>
            <a:off x="4846320" y="1234440"/>
            <a:ext cx="4114800" cy="754380"/>
          </a:xfrm>
        </p:spPr>
        <p:txBody>
          <a:bodyPr>
            <a:noAutofit/>
          </a:bodyPr>
          <a:lstStyle/>
          <a:p>
            <a:r>
              <a:rPr lang="en-US"/>
              <a:t>Click to edit Master title style</a:t>
            </a:r>
            <a:endParaRPr lang="en-US" dirty="0"/>
          </a:p>
        </p:txBody>
      </p:sp>
      <p:sp>
        <p:nvSpPr>
          <p:cNvPr id="4" name="Content Placeholder 3"/>
          <p:cNvSpPr>
            <a:spLocks noGrp="1"/>
          </p:cNvSpPr>
          <p:nvPr>
            <p:ph sz="half" idx="2"/>
          </p:nvPr>
        </p:nvSpPr>
        <p:spPr bwMode="gray">
          <a:xfrm>
            <a:off x="4846320" y="2125980"/>
            <a:ext cx="4114800" cy="2468880"/>
          </a:xfrm>
        </p:spPr>
        <p:txBody>
          <a:bodyPr>
            <a:noAutofit/>
          </a:bodyPr>
          <a:lstStyle>
            <a:lvl1pPr marL="46435" indent="-46435">
              <a:buClr>
                <a:schemeClr val="accent1"/>
              </a:buClr>
              <a:defRPr sz="1800">
                <a:solidFill>
                  <a:schemeClr val="tx2"/>
                </a:solidFill>
              </a:defRPr>
            </a:lvl1pPr>
            <a:lvl2pPr>
              <a:buClr>
                <a:schemeClr val="accent1"/>
              </a:buClr>
              <a:defRPr sz="1500"/>
            </a:lvl2pPr>
            <a:lvl3pPr>
              <a:buClr>
                <a:schemeClr val="accent1"/>
              </a:buClr>
              <a:defRPr sz="1350"/>
            </a:lvl3pPr>
            <a:lvl4pPr>
              <a:buClr>
                <a:schemeClr val="accent1"/>
              </a:buClr>
              <a:defRPr sz="1200"/>
            </a:lvl4pPr>
            <a:lvl5pPr>
              <a:buClr>
                <a:schemeClr val="accent1"/>
              </a:buClr>
              <a:defRPr sz="10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solidFill>
                  <a:srgbClr val="000000">
                    <a:lumMod val="50000"/>
                    <a:lumOff val="50000"/>
                  </a:srgbClr>
                </a:solidFill>
              </a:rPr>
              <a:t>COMPANY CONFIDENTIAL  |  FOR INTERNAL USE ONLY  |  DO NOT COPY</a:t>
            </a:r>
          </a:p>
        </p:txBody>
      </p:sp>
      <p:sp>
        <p:nvSpPr>
          <p:cNvPr id="7" name="Slide Number Placeholder 6"/>
          <p:cNvSpPr>
            <a:spLocks noGrp="1"/>
          </p:cNvSpPr>
          <p:nvPr>
            <p:ph type="sldNum" sz="quarter" idx="12"/>
          </p:nvPr>
        </p:nvSpPr>
        <p:spPr/>
        <p:txBody>
          <a:bodyPr/>
          <a:lstStyle/>
          <a:p>
            <a:fld id="{1A2DCB2D-F3A1-47AC-A248-15826C4C808C}" type="slidenum">
              <a:rPr lang="en-US" smtClean="0">
                <a:solidFill>
                  <a:srgbClr val="000000">
                    <a:lumMod val="50000"/>
                    <a:lumOff val="50000"/>
                  </a:srgbClr>
                </a:solidFill>
              </a:rPr>
              <a:pPr/>
              <a:t>‹#›</a:t>
            </a:fld>
            <a:endParaRPr lang="en-US" dirty="0">
              <a:solidFill>
                <a:srgbClr val="000000">
                  <a:lumMod val="50000"/>
                  <a:lumOff val="50000"/>
                </a:srgbClr>
              </a:solidFill>
            </a:endParaRPr>
          </a:p>
        </p:txBody>
      </p:sp>
      <p:sp>
        <p:nvSpPr>
          <p:cNvPr id="8" name="Freeform 5"/>
          <p:cNvSpPr>
            <a:spLocks/>
          </p:cNvSpPr>
          <p:nvPr/>
        </p:nvSpPr>
        <p:spPr bwMode="gray">
          <a:xfrm>
            <a:off x="4509295" y="309563"/>
            <a:ext cx="125413" cy="4524375"/>
          </a:xfrm>
          <a:custGeom>
            <a:avLst/>
            <a:gdLst/>
            <a:ahLst/>
            <a:cxnLst>
              <a:cxn ang="0">
                <a:pos x="80" y="2"/>
              </a:cxn>
              <a:cxn ang="0">
                <a:pos x="80" y="2"/>
              </a:cxn>
              <a:cxn ang="0">
                <a:pos x="44" y="36"/>
              </a:cxn>
              <a:cxn ang="0">
                <a:pos x="44" y="36"/>
              </a:cxn>
              <a:cxn ang="0">
                <a:pos x="37" y="91"/>
              </a:cxn>
              <a:cxn ang="0">
                <a:pos x="37" y="91"/>
              </a:cxn>
              <a:cxn ang="0">
                <a:pos x="37" y="3071"/>
              </a:cxn>
              <a:cxn ang="0">
                <a:pos x="37" y="6227"/>
              </a:cxn>
              <a:cxn ang="0">
                <a:pos x="31" y="6278"/>
              </a:cxn>
              <a:cxn ang="0">
                <a:pos x="30" y="6279"/>
              </a:cxn>
              <a:cxn ang="0">
                <a:pos x="1" y="6310"/>
              </a:cxn>
              <a:cxn ang="0">
                <a:pos x="0" y="6310"/>
              </a:cxn>
              <a:cxn ang="0">
                <a:pos x="0" y="6318"/>
              </a:cxn>
              <a:cxn ang="0">
                <a:pos x="1" y="6318"/>
              </a:cxn>
              <a:cxn ang="0">
                <a:pos x="35" y="6317"/>
              </a:cxn>
              <a:cxn ang="0">
                <a:pos x="70" y="6282"/>
              </a:cxn>
              <a:cxn ang="0">
                <a:pos x="70" y="6282"/>
              </a:cxn>
              <a:cxn ang="0">
                <a:pos x="78" y="6227"/>
              </a:cxn>
              <a:cxn ang="0">
                <a:pos x="77" y="6227"/>
              </a:cxn>
              <a:cxn ang="0">
                <a:pos x="77" y="3138"/>
              </a:cxn>
              <a:cxn ang="0">
                <a:pos x="77" y="91"/>
              </a:cxn>
              <a:cxn ang="0">
                <a:pos x="84" y="40"/>
              </a:cxn>
              <a:cxn ang="0">
                <a:pos x="84" y="39"/>
              </a:cxn>
              <a:cxn ang="0">
                <a:pos x="113" y="8"/>
              </a:cxn>
              <a:cxn ang="0">
                <a:pos x="115" y="8"/>
              </a:cxn>
              <a:cxn ang="0">
                <a:pos x="115" y="1"/>
              </a:cxn>
              <a:cxn ang="0">
                <a:pos x="113" y="1"/>
              </a:cxn>
              <a:cxn ang="0">
                <a:pos x="80" y="2"/>
              </a:cxn>
            </a:cxnLst>
            <a:rect l="0" t="0" r="r" b="b"/>
            <a:pathLst>
              <a:path w="115" h="6319">
                <a:moveTo>
                  <a:pt x="80" y="2"/>
                </a:moveTo>
                <a:lnTo>
                  <a:pt x="80" y="2"/>
                </a:lnTo>
                <a:cubicBezTo>
                  <a:pt x="61" y="4"/>
                  <a:pt x="51" y="13"/>
                  <a:pt x="44" y="36"/>
                </a:cubicBezTo>
                <a:lnTo>
                  <a:pt x="44" y="36"/>
                </a:lnTo>
                <a:cubicBezTo>
                  <a:pt x="41" y="48"/>
                  <a:pt x="39" y="66"/>
                  <a:pt x="37" y="91"/>
                </a:cubicBezTo>
                <a:lnTo>
                  <a:pt x="37" y="91"/>
                </a:lnTo>
                <a:lnTo>
                  <a:pt x="37" y="3071"/>
                </a:lnTo>
                <a:lnTo>
                  <a:pt x="37" y="6227"/>
                </a:lnTo>
                <a:cubicBezTo>
                  <a:pt x="36" y="6248"/>
                  <a:pt x="34" y="6267"/>
                  <a:pt x="31" y="6278"/>
                </a:cubicBezTo>
                <a:lnTo>
                  <a:pt x="30" y="6279"/>
                </a:lnTo>
                <a:cubicBezTo>
                  <a:pt x="27" y="6290"/>
                  <a:pt x="20" y="6311"/>
                  <a:pt x="1" y="6310"/>
                </a:cubicBezTo>
                <a:lnTo>
                  <a:pt x="0" y="6310"/>
                </a:lnTo>
                <a:lnTo>
                  <a:pt x="0" y="6318"/>
                </a:lnTo>
                <a:lnTo>
                  <a:pt x="1" y="6318"/>
                </a:lnTo>
                <a:cubicBezTo>
                  <a:pt x="11" y="6319"/>
                  <a:pt x="26" y="6318"/>
                  <a:pt x="35" y="6317"/>
                </a:cubicBezTo>
                <a:cubicBezTo>
                  <a:pt x="54" y="6314"/>
                  <a:pt x="63" y="6305"/>
                  <a:pt x="70" y="6282"/>
                </a:cubicBezTo>
                <a:lnTo>
                  <a:pt x="70" y="6282"/>
                </a:lnTo>
                <a:cubicBezTo>
                  <a:pt x="74" y="6271"/>
                  <a:pt x="76" y="6252"/>
                  <a:pt x="78" y="6227"/>
                </a:cubicBezTo>
                <a:lnTo>
                  <a:pt x="77" y="6227"/>
                </a:lnTo>
                <a:lnTo>
                  <a:pt x="77" y="3138"/>
                </a:lnTo>
                <a:lnTo>
                  <a:pt x="77" y="91"/>
                </a:lnTo>
                <a:cubicBezTo>
                  <a:pt x="79" y="70"/>
                  <a:pt x="81" y="52"/>
                  <a:pt x="84" y="40"/>
                </a:cubicBezTo>
                <a:lnTo>
                  <a:pt x="84" y="39"/>
                </a:lnTo>
                <a:cubicBezTo>
                  <a:pt x="88" y="29"/>
                  <a:pt x="95" y="7"/>
                  <a:pt x="113" y="8"/>
                </a:cubicBezTo>
                <a:lnTo>
                  <a:pt x="115" y="8"/>
                </a:lnTo>
                <a:lnTo>
                  <a:pt x="115" y="1"/>
                </a:lnTo>
                <a:lnTo>
                  <a:pt x="113" y="1"/>
                </a:lnTo>
                <a:cubicBezTo>
                  <a:pt x="103" y="0"/>
                  <a:pt x="88" y="1"/>
                  <a:pt x="80" y="2"/>
                </a:cubicBezTo>
                <a:close/>
              </a:path>
            </a:pathLst>
          </a:custGeom>
          <a:solidFill>
            <a:schemeClr val="bg1">
              <a:lumMod val="75000"/>
            </a:schemeClr>
          </a:solidFill>
          <a:ln w="12700">
            <a:solidFill>
              <a:schemeClr val="bg1">
                <a:lumMod val="75000"/>
              </a:schemeClr>
            </a:solid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srgbClr val="000000"/>
              </a:solidFill>
            </a:endParaRPr>
          </a:p>
        </p:txBody>
      </p:sp>
      <p:sp>
        <p:nvSpPr>
          <p:cNvPr id="13" name="Text Placeholder 12"/>
          <p:cNvSpPr>
            <a:spLocks noGrp="1"/>
          </p:cNvSpPr>
          <p:nvPr>
            <p:ph type="body" sz="quarter" idx="13" hasCustomPrompt="1"/>
          </p:nvPr>
        </p:nvSpPr>
        <p:spPr>
          <a:xfrm>
            <a:off x="548640" y="754380"/>
            <a:ext cx="3931920" cy="891540"/>
          </a:xfrm>
        </p:spPr>
        <p:txBody>
          <a:bodyPr anchor="b" anchorCtr="0">
            <a:noAutofit/>
          </a:bodyPr>
          <a:lstStyle>
            <a:lvl1pPr>
              <a:spcBef>
                <a:spcPts val="0"/>
              </a:spcBef>
              <a:buNone/>
              <a:defRPr sz="6600">
                <a:solidFill>
                  <a:schemeClr val="bg1"/>
                </a:solidFill>
              </a:defRPr>
            </a:lvl1pPr>
          </a:lstStyle>
          <a:p>
            <a:pPr lvl="0"/>
            <a:r>
              <a:rPr lang="en-US" dirty="0"/>
              <a:t>% here</a:t>
            </a:r>
          </a:p>
        </p:txBody>
      </p:sp>
      <p:sp>
        <p:nvSpPr>
          <p:cNvPr id="15" name="Text Placeholder 14"/>
          <p:cNvSpPr>
            <a:spLocks noGrp="1"/>
          </p:cNvSpPr>
          <p:nvPr>
            <p:ph type="body" sz="quarter" idx="14"/>
          </p:nvPr>
        </p:nvSpPr>
        <p:spPr>
          <a:xfrm>
            <a:off x="548640" y="1645920"/>
            <a:ext cx="3749040" cy="617220"/>
          </a:xfrm>
        </p:spPr>
        <p:txBody>
          <a:bodyPr>
            <a:noAutofit/>
          </a:bodyPr>
          <a:lstStyle>
            <a:lvl1pPr>
              <a:buNone/>
              <a:defRPr sz="1500">
                <a:solidFill>
                  <a:schemeClr val="bg1"/>
                </a:solidFill>
                <a:latin typeface="+mn-lt"/>
              </a:defRPr>
            </a:lvl1pPr>
          </a:lstStyle>
          <a:p>
            <a:pPr lvl="0"/>
            <a:r>
              <a:rPr lang="en-US"/>
              <a:t>Click to edit Master text styles</a:t>
            </a:r>
          </a:p>
        </p:txBody>
      </p:sp>
      <p:sp>
        <p:nvSpPr>
          <p:cNvPr id="16" name="Text Placeholder 12"/>
          <p:cNvSpPr>
            <a:spLocks noGrp="1"/>
          </p:cNvSpPr>
          <p:nvPr>
            <p:ph type="body" sz="quarter" idx="15" hasCustomPrompt="1"/>
          </p:nvPr>
        </p:nvSpPr>
        <p:spPr>
          <a:xfrm>
            <a:off x="548640" y="2880360"/>
            <a:ext cx="3931920" cy="891540"/>
          </a:xfrm>
        </p:spPr>
        <p:txBody>
          <a:bodyPr anchor="b" anchorCtr="0">
            <a:noAutofit/>
          </a:bodyPr>
          <a:lstStyle>
            <a:lvl1pPr>
              <a:spcBef>
                <a:spcPts val="0"/>
              </a:spcBef>
              <a:buNone/>
              <a:defRPr sz="6600">
                <a:solidFill>
                  <a:schemeClr val="bg1"/>
                </a:solidFill>
              </a:defRPr>
            </a:lvl1pPr>
          </a:lstStyle>
          <a:p>
            <a:pPr lvl="0"/>
            <a:r>
              <a:rPr lang="en-US" dirty="0"/>
              <a:t>% here</a:t>
            </a:r>
          </a:p>
        </p:txBody>
      </p:sp>
      <p:sp>
        <p:nvSpPr>
          <p:cNvPr id="17" name="Text Placeholder 14"/>
          <p:cNvSpPr>
            <a:spLocks noGrp="1"/>
          </p:cNvSpPr>
          <p:nvPr>
            <p:ph type="body" sz="quarter" idx="16"/>
          </p:nvPr>
        </p:nvSpPr>
        <p:spPr>
          <a:xfrm>
            <a:off x="548640" y="3771900"/>
            <a:ext cx="3749040" cy="617220"/>
          </a:xfrm>
        </p:spPr>
        <p:txBody>
          <a:bodyPr>
            <a:noAutofit/>
          </a:bodyPr>
          <a:lstStyle>
            <a:lvl1pPr>
              <a:buNone/>
              <a:defRPr sz="1500">
                <a:solidFill>
                  <a:schemeClr val="bg1"/>
                </a:solidFill>
                <a:latin typeface="+mn-lt"/>
              </a:defRPr>
            </a:lvl1pPr>
          </a:lstStyle>
          <a:p>
            <a:pPr lvl="0"/>
            <a:r>
              <a:rPr lang="en-US"/>
              <a:t>Click to edit Master text styles</a:t>
            </a:r>
          </a:p>
        </p:txBody>
      </p:sp>
    </p:spTree>
    <p:extLst>
      <p:ext uri="{BB962C8B-B14F-4D97-AF65-F5344CB8AC3E}">
        <p14:creationId xmlns:p14="http://schemas.microsoft.com/office/powerpoint/2010/main" val="407347760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p:cSld name="Light Blue Two Column with Text + Data">
    <p:spTree>
      <p:nvGrpSpPr>
        <p:cNvPr id="1" name=""/>
        <p:cNvGrpSpPr/>
        <p:nvPr/>
      </p:nvGrpSpPr>
      <p:grpSpPr>
        <a:xfrm>
          <a:off x="0" y="0"/>
          <a:ext cx="0" cy="0"/>
          <a:chOff x="0" y="0"/>
          <a:chExt cx="0" cy="0"/>
        </a:xfrm>
      </p:grpSpPr>
      <p:sp>
        <p:nvSpPr>
          <p:cNvPr id="10" name="Rounded Rectangle 9"/>
          <p:cNvSpPr/>
          <p:nvPr/>
        </p:nvSpPr>
        <p:spPr bwMode="gray">
          <a:xfrm>
            <a:off x="457200" y="342900"/>
            <a:ext cx="3931920" cy="4457700"/>
          </a:xfrm>
          <a:prstGeom prst="roundRect">
            <a:avLst>
              <a:gd name="adj" fmla="val 456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dirty="0">
              <a:solidFill>
                <a:prstClr val="white"/>
              </a:solidFill>
            </a:endParaRPr>
          </a:p>
        </p:txBody>
      </p:sp>
      <p:sp>
        <p:nvSpPr>
          <p:cNvPr id="2" name="Title 1"/>
          <p:cNvSpPr>
            <a:spLocks noGrp="1"/>
          </p:cNvSpPr>
          <p:nvPr>
            <p:ph type="title"/>
          </p:nvPr>
        </p:nvSpPr>
        <p:spPr bwMode="gray">
          <a:xfrm>
            <a:off x="4846320" y="1234440"/>
            <a:ext cx="4114800" cy="754380"/>
          </a:xfrm>
        </p:spPr>
        <p:txBody>
          <a:bodyPr>
            <a:noAutofit/>
          </a:bodyPr>
          <a:lstStyle>
            <a:lvl1pPr>
              <a:defRPr>
                <a:solidFill>
                  <a:schemeClr val="accent2"/>
                </a:solidFill>
              </a:defRPr>
            </a:lvl1pPr>
          </a:lstStyle>
          <a:p>
            <a:r>
              <a:rPr lang="en-US"/>
              <a:t>Click to edit Master title style</a:t>
            </a:r>
            <a:endParaRPr lang="en-US" dirty="0"/>
          </a:p>
        </p:txBody>
      </p:sp>
      <p:sp>
        <p:nvSpPr>
          <p:cNvPr id="4" name="Content Placeholder 3"/>
          <p:cNvSpPr>
            <a:spLocks noGrp="1"/>
          </p:cNvSpPr>
          <p:nvPr>
            <p:ph sz="half" idx="2"/>
          </p:nvPr>
        </p:nvSpPr>
        <p:spPr bwMode="gray">
          <a:xfrm>
            <a:off x="4846320" y="2125980"/>
            <a:ext cx="4114800" cy="2468880"/>
          </a:xfrm>
        </p:spPr>
        <p:txBody>
          <a:bodyPr>
            <a:noAutofit/>
          </a:bodyPr>
          <a:lstStyle>
            <a:lvl1pPr marL="46435" indent="-46435">
              <a:buClr>
                <a:schemeClr val="accent2"/>
              </a:buClr>
              <a:defRPr sz="1800">
                <a:solidFill>
                  <a:schemeClr val="tx2"/>
                </a:solidFill>
              </a:defRPr>
            </a:lvl1pPr>
            <a:lvl2pPr>
              <a:buClr>
                <a:schemeClr val="accent2"/>
              </a:buClr>
              <a:defRPr sz="1500"/>
            </a:lvl2pPr>
            <a:lvl3pPr>
              <a:buClr>
                <a:schemeClr val="accent2"/>
              </a:buClr>
              <a:defRPr sz="1350"/>
            </a:lvl3pPr>
            <a:lvl4pPr>
              <a:buClr>
                <a:schemeClr val="accent2"/>
              </a:buClr>
              <a:defRPr sz="1200"/>
            </a:lvl4pPr>
            <a:lvl5pPr>
              <a:buClr>
                <a:schemeClr val="accent2"/>
              </a:buClr>
              <a:defRPr sz="10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solidFill>
                  <a:srgbClr val="000000">
                    <a:lumMod val="50000"/>
                    <a:lumOff val="50000"/>
                  </a:srgbClr>
                </a:solidFill>
              </a:rPr>
              <a:t>COMPANY CONFIDENTIAL  |  FOR INTERNAL USE ONLY  |  DO NOT COPY</a:t>
            </a:r>
          </a:p>
        </p:txBody>
      </p:sp>
      <p:sp>
        <p:nvSpPr>
          <p:cNvPr id="7" name="Slide Number Placeholder 6"/>
          <p:cNvSpPr>
            <a:spLocks noGrp="1"/>
          </p:cNvSpPr>
          <p:nvPr>
            <p:ph type="sldNum" sz="quarter" idx="12"/>
          </p:nvPr>
        </p:nvSpPr>
        <p:spPr/>
        <p:txBody>
          <a:bodyPr/>
          <a:lstStyle/>
          <a:p>
            <a:fld id="{1A2DCB2D-F3A1-47AC-A248-15826C4C808C}" type="slidenum">
              <a:rPr lang="en-US" smtClean="0">
                <a:solidFill>
                  <a:srgbClr val="000000">
                    <a:lumMod val="50000"/>
                    <a:lumOff val="50000"/>
                  </a:srgbClr>
                </a:solidFill>
              </a:rPr>
              <a:pPr/>
              <a:t>‹#›</a:t>
            </a:fld>
            <a:endParaRPr lang="en-US" dirty="0">
              <a:solidFill>
                <a:srgbClr val="000000">
                  <a:lumMod val="50000"/>
                  <a:lumOff val="50000"/>
                </a:srgbClr>
              </a:solidFill>
            </a:endParaRPr>
          </a:p>
        </p:txBody>
      </p:sp>
      <p:sp>
        <p:nvSpPr>
          <p:cNvPr id="13" name="Text Placeholder 12"/>
          <p:cNvSpPr>
            <a:spLocks noGrp="1"/>
          </p:cNvSpPr>
          <p:nvPr>
            <p:ph type="body" sz="quarter" idx="13" hasCustomPrompt="1"/>
          </p:nvPr>
        </p:nvSpPr>
        <p:spPr>
          <a:xfrm>
            <a:off x="548640" y="754380"/>
            <a:ext cx="3931920" cy="891540"/>
          </a:xfrm>
        </p:spPr>
        <p:txBody>
          <a:bodyPr anchor="b" anchorCtr="0">
            <a:noAutofit/>
          </a:bodyPr>
          <a:lstStyle>
            <a:lvl1pPr>
              <a:spcBef>
                <a:spcPts val="0"/>
              </a:spcBef>
              <a:defRPr sz="6600">
                <a:solidFill>
                  <a:schemeClr val="bg1"/>
                </a:solidFill>
              </a:defRPr>
            </a:lvl1pPr>
          </a:lstStyle>
          <a:p>
            <a:pPr lvl="0"/>
            <a:r>
              <a:rPr lang="en-US" dirty="0"/>
              <a:t>% here</a:t>
            </a:r>
          </a:p>
        </p:txBody>
      </p:sp>
      <p:sp>
        <p:nvSpPr>
          <p:cNvPr id="15" name="Text Placeholder 14"/>
          <p:cNvSpPr>
            <a:spLocks noGrp="1"/>
          </p:cNvSpPr>
          <p:nvPr>
            <p:ph type="body" sz="quarter" idx="14"/>
          </p:nvPr>
        </p:nvSpPr>
        <p:spPr>
          <a:xfrm>
            <a:off x="548640" y="1645920"/>
            <a:ext cx="3749040" cy="617220"/>
          </a:xfrm>
        </p:spPr>
        <p:txBody>
          <a:bodyPr>
            <a:noAutofit/>
          </a:bodyPr>
          <a:lstStyle>
            <a:lvl1pPr>
              <a:defRPr sz="1500">
                <a:solidFill>
                  <a:schemeClr val="bg1"/>
                </a:solidFill>
                <a:latin typeface="+mn-lt"/>
              </a:defRPr>
            </a:lvl1pPr>
          </a:lstStyle>
          <a:p>
            <a:pPr lvl="0"/>
            <a:r>
              <a:rPr lang="en-US"/>
              <a:t>Click to edit Master text styles</a:t>
            </a:r>
          </a:p>
        </p:txBody>
      </p:sp>
      <p:sp>
        <p:nvSpPr>
          <p:cNvPr id="16" name="Text Placeholder 12"/>
          <p:cNvSpPr>
            <a:spLocks noGrp="1"/>
          </p:cNvSpPr>
          <p:nvPr>
            <p:ph type="body" sz="quarter" idx="15" hasCustomPrompt="1"/>
          </p:nvPr>
        </p:nvSpPr>
        <p:spPr>
          <a:xfrm>
            <a:off x="548640" y="2880360"/>
            <a:ext cx="3931920" cy="891540"/>
          </a:xfrm>
        </p:spPr>
        <p:txBody>
          <a:bodyPr anchor="b" anchorCtr="0">
            <a:noAutofit/>
          </a:bodyPr>
          <a:lstStyle>
            <a:lvl1pPr>
              <a:spcBef>
                <a:spcPts val="0"/>
              </a:spcBef>
              <a:defRPr sz="6600">
                <a:solidFill>
                  <a:schemeClr val="bg1"/>
                </a:solidFill>
              </a:defRPr>
            </a:lvl1pPr>
          </a:lstStyle>
          <a:p>
            <a:pPr lvl="0"/>
            <a:r>
              <a:rPr lang="en-US" dirty="0"/>
              <a:t>% here</a:t>
            </a:r>
          </a:p>
        </p:txBody>
      </p:sp>
      <p:sp>
        <p:nvSpPr>
          <p:cNvPr id="17" name="Text Placeholder 14"/>
          <p:cNvSpPr>
            <a:spLocks noGrp="1"/>
          </p:cNvSpPr>
          <p:nvPr>
            <p:ph type="body" sz="quarter" idx="16"/>
          </p:nvPr>
        </p:nvSpPr>
        <p:spPr>
          <a:xfrm>
            <a:off x="548640" y="3771900"/>
            <a:ext cx="3749040" cy="617220"/>
          </a:xfrm>
        </p:spPr>
        <p:txBody>
          <a:bodyPr>
            <a:noAutofit/>
          </a:bodyPr>
          <a:lstStyle>
            <a:lvl1pPr>
              <a:defRPr sz="1500">
                <a:solidFill>
                  <a:schemeClr val="bg1"/>
                </a:solidFill>
                <a:latin typeface="+mn-lt"/>
              </a:defRPr>
            </a:lvl1pPr>
          </a:lstStyle>
          <a:p>
            <a:pPr lvl="0"/>
            <a:r>
              <a:rPr lang="en-US"/>
              <a:t>Click to edit Master text styles</a:t>
            </a:r>
          </a:p>
        </p:txBody>
      </p:sp>
      <p:sp>
        <p:nvSpPr>
          <p:cNvPr id="12" name="Freeform 5"/>
          <p:cNvSpPr>
            <a:spLocks/>
          </p:cNvSpPr>
          <p:nvPr/>
        </p:nvSpPr>
        <p:spPr bwMode="gray">
          <a:xfrm>
            <a:off x="4509295" y="309563"/>
            <a:ext cx="125413" cy="4524375"/>
          </a:xfrm>
          <a:custGeom>
            <a:avLst/>
            <a:gdLst/>
            <a:ahLst/>
            <a:cxnLst>
              <a:cxn ang="0">
                <a:pos x="80" y="2"/>
              </a:cxn>
              <a:cxn ang="0">
                <a:pos x="80" y="2"/>
              </a:cxn>
              <a:cxn ang="0">
                <a:pos x="44" y="36"/>
              </a:cxn>
              <a:cxn ang="0">
                <a:pos x="44" y="36"/>
              </a:cxn>
              <a:cxn ang="0">
                <a:pos x="37" y="91"/>
              </a:cxn>
              <a:cxn ang="0">
                <a:pos x="37" y="91"/>
              </a:cxn>
              <a:cxn ang="0">
                <a:pos x="37" y="3071"/>
              </a:cxn>
              <a:cxn ang="0">
                <a:pos x="37" y="6227"/>
              </a:cxn>
              <a:cxn ang="0">
                <a:pos x="31" y="6278"/>
              </a:cxn>
              <a:cxn ang="0">
                <a:pos x="30" y="6279"/>
              </a:cxn>
              <a:cxn ang="0">
                <a:pos x="1" y="6310"/>
              </a:cxn>
              <a:cxn ang="0">
                <a:pos x="0" y="6310"/>
              </a:cxn>
              <a:cxn ang="0">
                <a:pos x="0" y="6318"/>
              </a:cxn>
              <a:cxn ang="0">
                <a:pos x="1" y="6318"/>
              </a:cxn>
              <a:cxn ang="0">
                <a:pos x="35" y="6317"/>
              </a:cxn>
              <a:cxn ang="0">
                <a:pos x="70" y="6282"/>
              </a:cxn>
              <a:cxn ang="0">
                <a:pos x="70" y="6282"/>
              </a:cxn>
              <a:cxn ang="0">
                <a:pos x="78" y="6227"/>
              </a:cxn>
              <a:cxn ang="0">
                <a:pos x="77" y="6227"/>
              </a:cxn>
              <a:cxn ang="0">
                <a:pos x="77" y="3138"/>
              </a:cxn>
              <a:cxn ang="0">
                <a:pos x="77" y="91"/>
              </a:cxn>
              <a:cxn ang="0">
                <a:pos x="84" y="40"/>
              </a:cxn>
              <a:cxn ang="0">
                <a:pos x="84" y="39"/>
              </a:cxn>
              <a:cxn ang="0">
                <a:pos x="113" y="8"/>
              </a:cxn>
              <a:cxn ang="0">
                <a:pos x="115" y="8"/>
              </a:cxn>
              <a:cxn ang="0">
                <a:pos x="115" y="1"/>
              </a:cxn>
              <a:cxn ang="0">
                <a:pos x="113" y="1"/>
              </a:cxn>
              <a:cxn ang="0">
                <a:pos x="80" y="2"/>
              </a:cxn>
            </a:cxnLst>
            <a:rect l="0" t="0" r="r" b="b"/>
            <a:pathLst>
              <a:path w="115" h="6319">
                <a:moveTo>
                  <a:pt x="80" y="2"/>
                </a:moveTo>
                <a:lnTo>
                  <a:pt x="80" y="2"/>
                </a:lnTo>
                <a:cubicBezTo>
                  <a:pt x="61" y="4"/>
                  <a:pt x="51" y="13"/>
                  <a:pt x="44" y="36"/>
                </a:cubicBezTo>
                <a:lnTo>
                  <a:pt x="44" y="36"/>
                </a:lnTo>
                <a:cubicBezTo>
                  <a:pt x="41" y="48"/>
                  <a:pt x="39" y="66"/>
                  <a:pt x="37" y="91"/>
                </a:cubicBezTo>
                <a:lnTo>
                  <a:pt x="37" y="91"/>
                </a:lnTo>
                <a:lnTo>
                  <a:pt x="37" y="3071"/>
                </a:lnTo>
                <a:lnTo>
                  <a:pt x="37" y="6227"/>
                </a:lnTo>
                <a:cubicBezTo>
                  <a:pt x="36" y="6248"/>
                  <a:pt x="34" y="6267"/>
                  <a:pt x="31" y="6278"/>
                </a:cubicBezTo>
                <a:lnTo>
                  <a:pt x="30" y="6279"/>
                </a:lnTo>
                <a:cubicBezTo>
                  <a:pt x="27" y="6290"/>
                  <a:pt x="20" y="6311"/>
                  <a:pt x="1" y="6310"/>
                </a:cubicBezTo>
                <a:lnTo>
                  <a:pt x="0" y="6310"/>
                </a:lnTo>
                <a:lnTo>
                  <a:pt x="0" y="6318"/>
                </a:lnTo>
                <a:lnTo>
                  <a:pt x="1" y="6318"/>
                </a:lnTo>
                <a:cubicBezTo>
                  <a:pt x="11" y="6319"/>
                  <a:pt x="26" y="6318"/>
                  <a:pt x="35" y="6317"/>
                </a:cubicBezTo>
                <a:cubicBezTo>
                  <a:pt x="54" y="6314"/>
                  <a:pt x="63" y="6305"/>
                  <a:pt x="70" y="6282"/>
                </a:cubicBezTo>
                <a:lnTo>
                  <a:pt x="70" y="6282"/>
                </a:lnTo>
                <a:cubicBezTo>
                  <a:pt x="74" y="6271"/>
                  <a:pt x="76" y="6252"/>
                  <a:pt x="78" y="6227"/>
                </a:cubicBezTo>
                <a:lnTo>
                  <a:pt x="77" y="6227"/>
                </a:lnTo>
                <a:lnTo>
                  <a:pt x="77" y="3138"/>
                </a:lnTo>
                <a:lnTo>
                  <a:pt x="77" y="91"/>
                </a:lnTo>
                <a:cubicBezTo>
                  <a:pt x="79" y="70"/>
                  <a:pt x="81" y="52"/>
                  <a:pt x="84" y="40"/>
                </a:cubicBezTo>
                <a:lnTo>
                  <a:pt x="84" y="39"/>
                </a:lnTo>
                <a:cubicBezTo>
                  <a:pt x="88" y="29"/>
                  <a:pt x="95" y="7"/>
                  <a:pt x="113" y="8"/>
                </a:cubicBezTo>
                <a:lnTo>
                  <a:pt x="115" y="8"/>
                </a:lnTo>
                <a:lnTo>
                  <a:pt x="115" y="1"/>
                </a:lnTo>
                <a:lnTo>
                  <a:pt x="113" y="1"/>
                </a:lnTo>
                <a:cubicBezTo>
                  <a:pt x="103" y="0"/>
                  <a:pt x="88" y="1"/>
                  <a:pt x="80" y="2"/>
                </a:cubicBezTo>
                <a:close/>
              </a:path>
            </a:pathLst>
          </a:custGeom>
          <a:solidFill>
            <a:schemeClr val="accent1"/>
          </a:solidFill>
          <a:ln w="12700">
            <a:solidFill>
              <a:schemeClr val="accent1"/>
            </a:solid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srgbClr val="000000"/>
              </a:solidFill>
            </a:endParaRPr>
          </a:p>
        </p:txBody>
      </p:sp>
    </p:spTree>
    <p:extLst>
      <p:ext uri="{BB962C8B-B14F-4D97-AF65-F5344CB8AC3E}">
        <p14:creationId xmlns:p14="http://schemas.microsoft.com/office/powerpoint/2010/main" val="101703705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p:cSld name="Green Two Column with Text + Data">
    <p:spTree>
      <p:nvGrpSpPr>
        <p:cNvPr id="1" name=""/>
        <p:cNvGrpSpPr/>
        <p:nvPr/>
      </p:nvGrpSpPr>
      <p:grpSpPr>
        <a:xfrm>
          <a:off x="0" y="0"/>
          <a:ext cx="0" cy="0"/>
          <a:chOff x="0" y="0"/>
          <a:chExt cx="0" cy="0"/>
        </a:xfrm>
      </p:grpSpPr>
      <p:sp>
        <p:nvSpPr>
          <p:cNvPr id="10" name="Rounded Rectangle 9"/>
          <p:cNvSpPr/>
          <p:nvPr/>
        </p:nvSpPr>
        <p:spPr bwMode="gray">
          <a:xfrm>
            <a:off x="457200" y="342900"/>
            <a:ext cx="3931920" cy="4457700"/>
          </a:xfrm>
          <a:prstGeom prst="roundRect">
            <a:avLst>
              <a:gd name="adj" fmla="val 45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dirty="0">
              <a:solidFill>
                <a:prstClr val="white"/>
              </a:solidFill>
            </a:endParaRPr>
          </a:p>
        </p:txBody>
      </p:sp>
      <p:sp>
        <p:nvSpPr>
          <p:cNvPr id="2" name="Title 1"/>
          <p:cNvSpPr>
            <a:spLocks noGrp="1"/>
          </p:cNvSpPr>
          <p:nvPr>
            <p:ph type="title"/>
          </p:nvPr>
        </p:nvSpPr>
        <p:spPr bwMode="gray">
          <a:xfrm>
            <a:off x="4846320" y="1234440"/>
            <a:ext cx="4114800" cy="754380"/>
          </a:xfrm>
        </p:spPr>
        <p:txBody>
          <a:bodyPr>
            <a:noAutofit/>
          </a:bodyPr>
          <a:lstStyle>
            <a:lvl1pPr>
              <a:defRPr>
                <a:solidFill>
                  <a:schemeClr val="accent4"/>
                </a:solidFill>
              </a:defRPr>
            </a:lvl1pPr>
          </a:lstStyle>
          <a:p>
            <a:r>
              <a:rPr lang="en-US"/>
              <a:t>Click to edit Master title style</a:t>
            </a:r>
            <a:endParaRPr lang="en-US" dirty="0"/>
          </a:p>
        </p:txBody>
      </p:sp>
      <p:sp>
        <p:nvSpPr>
          <p:cNvPr id="4" name="Content Placeholder 3"/>
          <p:cNvSpPr>
            <a:spLocks noGrp="1"/>
          </p:cNvSpPr>
          <p:nvPr>
            <p:ph sz="half" idx="2"/>
          </p:nvPr>
        </p:nvSpPr>
        <p:spPr bwMode="gray">
          <a:xfrm>
            <a:off x="4846320" y="2125980"/>
            <a:ext cx="4114800" cy="2468880"/>
          </a:xfrm>
        </p:spPr>
        <p:txBody>
          <a:bodyPr>
            <a:noAutofit/>
          </a:bodyPr>
          <a:lstStyle>
            <a:lvl1pPr marL="46435" indent="-46435">
              <a:buClr>
                <a:schemeClr val="accent4"/>
              </a:buClr>
              <a:defRPr sz="1800">
                <a:solidFill>
                  <a:schemeClr val="tx2"/>
                </a:solidFill>
              </a:defRPr>
            </a:lvl1pPr>
            <a:lvl2pPr>
              <a:buClr>
                <a:schemeClr val="accent4"/>
              </a:buClr>
              <a:defRPr sz="1500"/>
            </a:lvl2pPr>
            <a:lvl3pPr>
              <a:buClr>
                <a:schemeClr val="accent4"/>
              </a:buClr>
              <a:defRPr sz="1350"/>
            </a:lvl3pPr>
            <a:lvl4pPr>
              <a:buClr>
                <a:schemeClr val="accent4"/>
              </a:buClr>
              <a:defRPr sz="1200"/>
            </a:lvl4pPr>
            <a:lvl5pPr>
              <a:buClr>
                <a:schemeClr val="accent4"/>
              </a:buClr>
              <a:defRPr sz="10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solidFill>
                  <a:srgbClr val="000000">
                    <a:lumMod val="50000"/>
                    <a:lumOff val="50000"/>
                  </a:srgbClr>
                </a:solidFill>
              </a:rPr>
              <a:t>COMPANY CONFIDENTIAL  |  FOR INTERNAL USE ONLY  |  DO NOT COPY</a:t>
            </a:r>
          </a:p>
        </p:txBody>
      </p:sp>
      <p:sp>
        <p:nvSpPr>
          <p:cNvPr id="7" name="Slide Number Placeholder 6"/>
          <p:cNvSpPr>
            <a:spLocks noGrp="1"/>
          </p:cNvSpPr>
          <p:nvPr>
            <p:ph type="sldNum" sz="quarter" idx="12"/>
          </p:nvPr>
        </p:nvSpPr>
        <p:spPr/>
        <p:txBody>
          <a:bodyPr/>
          <a:lstStyle/>
          <a:p>
            <a:fld id="{1A2DCB2D-F3A1-47AC-A248-15826C4C808C}" type="slidenum">
              <a:rPr lang="en-US" smtClean="0">
                <a:solidFill>
                  <a:srgbClr val="000000">
                    <a:lumMod val="50000"/>
                    <a:lumOff val="50000"/>
                  </a:srgbClr>
                </a:solidFill>
              </a:rPr>
              <a:pPr/>
              <a:t>‹#›</a:t>
            </a:fld>
            <a:endParaRPr lang="en-US" dirty="0">
              <a:solidFill>
                <a:srgbClr val="000000">
                  <a:lumMod val="50000"/>
                  <a:lumOff val="50000"/>
                </a:srgbClr>
              </a:solidFill>
            </a:endParaRPr>
          </a:p>
        </p:txBody>
      </p:sp>
      <p:sp>
        <p:nvSpPr>
          <p:cNvPr id="13" name="Text Placeholder 12"/>
          <p:cNvSpPr>
            <a:spLocks noGrp="1"/>
          </p:cNvSpPr>
          <p:nvPr>
            <p:ph type="body" sz="quarter" idx="13" hasCustomPrompt="1"/>
          </p:nvPr>
        </p:nvSpPr>
        <p:spPr>
          <a:xfrm>
            <a:off x="548640" y="754380"/>
            <a:ext cx="3931920" cy="891540"/>
          </a:xfrm>
        </p:spPr>
        <p:txBody>
          <a:bodyPr anchor="b" anchorCtr="0">
            <a:noAutofit/>
          </a:bodyPr>
          <a:lstStyle>
            <a:lvl1pPr>
              <a:spcBef>
                <a:spcPts val="0"/>
              </a:spcBef>
              <a:defRPr sz="6600">
                <a:solidFill>
                  <a:schemeClr val="tx1"/>
                </a:solidFill>
              </a:defRPr>
            </a:lvl1pPr>
          </a:lstStyle>
          <a:p>
            <a:pPr lvl="0"/>
            <a:r>
              <a:rPr lang="en-US" dirty="0"/>
              <a:t>% here</a:t>
            </a:r>
          </a:p>
        </p:txBody>
      </p:sp>
      <p:sp>
        <p:nvSpPr>
          <p:cNvPr id="15" name="Text Placeholder 14"/>
          <p:cNvSpPr>
            <a:spLocks noGrp="1"/>
          </p:cNvSpPr>
          <p:nvPr>
            <p:ph type="body" sz="quarter" idx="14"/>
          </p:nvPr>
        </p:nvSpPr>
        <p:spPr>
          <a:xfrm>
            <a:off x="548640" y="1645920"/>
            <a:ext cx="3749040" cy="617220"/>
          </a:xfrm>
        </p:spPr>
        <p:txBody>
          <a:bodyPr>
            <a:noAutofit/>
          </a:bodyPr>
          <a:lstStyle>
            <a:lvl1pPr>
              <a:defRPr sz="1500">
                <a:solidFill>
                  <a:schemeClr val="tx1"/>
                </a:solidFill>
                <a:latin typeface="+mn-lt"/>
              </a:defRPr>
            </a:lvl1pPr>
          </a:lstStyle>
          <a:p>
            <a:pPr lvl="0"/>
            <a:r>
              <a:rPr lang="en-US"/>
              <a:t>Click to edit Master text styles</a:t>
            </a:r>
          </a:p>
        </p:txBody>
      </p:sp>
      <p:sp>
        <p:nvSpPr>
          <p:cNvPr id="16" name="Text Placeholder 12"/>
          <p:cNvSpPr>
            <a:spLocks noGrp="1"/>
          </p:cNvSpPr>
          <p:nvPr>
            <p:ph type="body" sz="quarter" idx="15" hasCustomPrompt="1"/>
          </p:nvPr>
        </p:nvSpPr>
        <p:spPr>
          <a:xfrm>
            <a:off x="548640" y="2880360"/>
            <a:ext cx="3931920" cy="891540"/>
          </a:xfrm>
        </p:spPr>
        <p:txBody>
          <a:bodyPr anchor="b" anchorCtr="0">
            <a:noAutofit/>
          </a:bodyPr>
          <a:lstStyle>
            <a:lvl1pPr>
              <a:spcBef>
                <a:spcPts val="0"/>
              </a:spcBef>
              <a:defRPr sz="6600">
                <a:solidFill>
                  <a:schemeClr val="bg1"/>
                </a:solidFill>
              </a:defRPr>
            </a:lvl1pPr>
          </a:lstStyle>
          <a:p>
            <a:pPr lvl="0"/>
            <a:r>
              <a:rPr lang="en-US" dirty="0"/>
              <a:t>% here</a:t>
            </a:r>
          </a:p>
        </p:txBody>
      </p:sp>
      <p:sp>
        <p:nvSpPr>
          <p:cNvPr id="17" name="Text Placeholder 14"/>
          <p:cNvSpPr>
            <a:spLocks noGrp="1"/>
          </p:cNvSpPr>
          <p:nvPr>
            <p:ph type="body" sz="quarter" idx="16"/>
          </p:nvPr>
        </p:nvSpPr>
        <p:spPr>
          <a:xfrm>
            <a:off x="548640" y="3771900"/>
            <a:ext cx="3749040" cy="617220"/>
          </a:xfrm>
        </p:spPr>
        <p:txBody>
          <a:bodyPr>
            <a:noAutofit/>
          </a:bodyPr>
          <a:lstStyle>
            <a:lvl1pPr>
              <a:defRPr sz="1500">
                <a:solidFill>
                  <a:schemeClr val="bg1"/>
                </a:solidFill>
                <a:latin typeface="+mn-lt"/>
              </a:defRPr>
            </a:lvl1pPr>
          </a:lstStyle>
          <a:p>
            <a:pPr lvl="0"/>
            <a:r>
              <a:rPr lang="en-US"/>
              <a:t>Click to edit Master text styles</a:t>
            </a:r>
          </a:p>
        </p:txBody>
      </p:sp>
      <p:sp>
        <p:nvSpPr>
          <p:cNvPr id="12" name="Freeform 5"/>
          <p:cNvSpPr>
            <a:spLocks/>
          </p:cNvSpPr>
          <p:nvPr/>
        </p:nvSpPr>
        <p:spPr bwMode="gray">
          <a:xfrm>
            <a:off x="4509295" y="309563"/>
            <a:ext cx="125413" cy="4524375"/>
          </a:xfrm>
          <a:custGeom>
            <a:avLst/>
            <a:gdLst/>
            <a:ahLst/>
            <a:cxnLst>
              <a:cxn ang="0">
                <a:pos x="80" y="2"/>
              </a:cxn>
              <a:cxn ang="0">
                <a:pos x="80" y="2"/>
              </a:cxn>
              <a:cxn ang="0">
                <a:pos x="44" y="36"/>
              </a:cxn>
              <a:cxn ang="0">
                <a:pos x="44" y="36"/>
              </a:cxn>
              <a:cxn ang="0">
                <a:pos x="37" y="91"/>
              </a:cxn>
              <a:cxn ang="0">
                <a:pos x="37" y="91"/>
              </a:cxn>
              <a:cxn ang="0">
                <a:pos x="37" y="3071"/>
              </a:cxn>
              <a:cxn ang="0">
                <a:pos x="37" y="6227"/>
              </a:cxn>
              <a:cxn ang="0">
                <a:pos x="31" y="6278"/>
              </a:cxn>
              <a:cxn ang="0">
                <a:pos x="30" y="6279"/>
              </a:cxn>
              <a:cxn ang="0">
                <a:pos x="1" y="6310"/>
              </a:cxn>
              <a:cxn ang="0">
                <a:pos x="0" y="6310"/>
              </a:cxn>
              <a:cxn ang="0">
                <a:pos x="0" y="6318"/>
              </a:cxn>
              <a:cxn ang="0">
                <a:pos x="1" y="6318"/>
              </a:cxn>
              <a:cxn ang="0">
                <a:pos x="35" y="6317"/>
              </a:cxn>
              <a:cxn ang="0">
                <a:pos x="70" y="6282"/>
              </a:cxn>
              <a:cxn ang="0">
                <a:pos x="70" y="6282"/>
              </a:cxn>
              <a:cxn ang="0">
                <a:pos x="78" y="6227"/>
              </a:cxn>
              <a:cxn ang="0">
                <a:pos x="77" y="6227"/>
              </a:cxn>
              <a:cxn ang="0">
                <a:pos x="77" y="3138"/>
              </a:cxn>
              <a:cxn ang="0">
                <a:pos x="77" y="91"/>
              </a:cxn>
              <a:cxn ang="0">
                <a:pos x="84" y="40"/>
              </a:cxn>
              <a:cxn ang="0">
                <a:pos x="84" y="39"/>
              </a:cxn>
              <a:cxn ang="0">
                <a:pos x="113" y="8"/>
              </a:cxn>
              <a:cxn ang="0">
                <a:pos x="115" y="8"/>
              </a:cxn>
              <a:cxn ang="0">
                <a:pos x="115" y="1"/>
              </a:cxn>
              <a:cxn ang="0">
                <a:pos x="113" y="1"/>
              </a:cxn>
              <a:cxn ang="0">
                <a:pos x="80" y="2"/>
              </a:cxn>
            </a:cxnLst>
            <a:rect l="0" t="0" r="r" b="b"/>
            <a:pathLst>
              <a:path w="115" h="6319">
                <a:moveTo>
                  <a:pt x="80" y="2"/>
                </a:moveTo>
                <a:lnTo>
                  <a:pt x="80" y="2"/>
                </a:lnTo>
                <a:cubicBezTo>
                  <a:pt x="61" y="4"/>
                  <a:pt x="51" y="13"/>
                  <a:pt x="44" y="36"/>
                </a:cubicBezTo>
                <a:lnTo>
                  <a:pt x="44" y="36"/>
                </a:lnTo>
                <a:cubicBezTo>
                  <a:pt x="41" y="48"/>
                  <a:pt x="39" y="66"/>
                  <a:pt x="37" y="91"/>
                </a:cubicBezTo>
                <a:lnTo>
                  <a:pt x="37" y="91"/>
                </a:lnTo>
                <a:lnTo>
                  <a:pt x="37" y="3071"/>
                </a:lnTo>
                <a:lnTo>
                  <a:pt x="37" y="6227"/>
                </a:lnTo>
                <a:cubicBezTo>
                  <a:pt x="36" y="6248"/>
                  <a:pt x="34" y="6267"/>
                  <a:pt x="31" y="6278"/>
                </a:cubicBezTo>
                <a:lnTo>
                  <a:pt x="30" y="6279"/>
                </a:lnTo>
                <a:cubicBezTo>
                  <a:pt x="27" y="6290"/>
                  <a:pt x="20" y="6311"/>
                  <a:pt x="1" y="6310"/>
                </a:cubicBezTo>
                <a:lnTo>
                  <a:pt x="0" y="6310"/>
                </a:lnTo>
                <a:lnTo>
                  <a:pt x="0" y="6318"/>
                </a:lnTo>
                <a:lnTo>
                  <a:pt x="1" y="6318"/>
                </a:lnTo>
                <a:cubicBezTo>
                  <a:pt x="11" y="6319"/>
                  <a:pt x="26" y="6318"/>
                  <a:pt x="35" y="6317"/>
                </a:cubicBezTo>
                <a:cubicBezTo>
                  <a:pt x="54" y="6314"/>
                  <a:pt x="63" y="6305"/>
                  <a:pt x="70" y="6282"/>
                </a:cubicBezTo>
                <a:lnTo>
                  <a:pt x="70" y="6282"/>
                </a:lnTo>
                <a:cubicBezTo>
                  <a:pt x="74" y="6271"/>
                  <a:pt x="76" y="6252"/>
                  <a:pt x="78" y="6227"/>
                </a:cubicBezTo>
                <a:lnTo>
                  <a:pt x="77" y="6227"/>
                </a:lnTo>
                <a:lnTo>
                  <a:pt x="77" y="3138"/>
                </a:lnTo>
                <a:lnTo>
                  <a:pt x="77" y="91"/>
                </a:lnTo>
                <a:cubicBezTo>
                  <a:pt x="79" y="70"/>
                  <a:pt x="81" y="52"/>
                  <a:pt x="84" y="40"/>
                </a:cubicBezTo>
                <a:lnTo>
                  <a:pt x="84" y="39"/>
                </a:lnTo>
                <a:cubicBezTo>
                  <a:pt x="88" y="29"/>
                  <a:pt x="95" y="7"/>
                  <a:pt x="113" y="8"/>
                </a:cubicBezTo>
                <a:lnTo>
                  <a:pt x="115" y="8"/>
                </a:lnTo>
                <a:lnTo>
                  <a:pt x="115" y="1"/>
                </a:lnTo>
                <a:lnTo>
                  <a:pt x="113" y="1"/>
                </a:lnTo>
                <a:cubicBezTo>
                  <a:pt x="103" y="0"/>
                  <a:pt x="88" y="1"/>
                  <a:pt x="80" y="2"/>
                </a:cubicBezTo>
                <a:close/>
              </a:path>
            </a:pathLst>
          </a:custGeom>
          <a:solidFill>
            <a:schemeClr val="accent1"/>
          </a:solidFill>
          <a:ln w="12700">
            <a:solidFill>
              <a:schemeClr val="accent1"/>
            </a:solid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srgbClr val="000000"/>
              </a:solidFill>
            </a:endParaRPr>
          </a:p>
        </p:txBody>
      </p:sp>
    </p:spTree>
    <p:extLst>
      <p:ext uri="{BB962C8B-B14F-4D97-AF65-F5344CB8AC3E}">
        <p14:creationId xmlns:p14="http://schemas.microsoft.com/office/powerpoint/2010/main" val="221366976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p:cSld name="Sand Two Column with Text + Data">
    <p:spTree>
      <p:nvGrpSpPr>
        <p:cNvPr id="1" name=""/>
        <p:cNvGrpSpPr/>
        <p:nvPr/>
      </p:nvGrpSpPr>
      <p:grpSpPr>
        <a:xfrm>
          <a:off x="0" y="0"/>
          <a:ext cx="0" cy="0"/>
          <a:chOff x="0" y="0"/>
          <a:chExt cx="0" cy="0"/>
        </a:xfrm>
      </p:grpSpPr>
      <p:sp>
        <p:nvSpPr>
          <p:cNvPr id="10" name="Rounded Rectangle 9"/>
          <p:cNvSpPr/>
          <p:nvPr/>
        </p:nvSpPr>
        <p:spPr bwMode="gray">
          <a:xfrm>
            <a:off x="457200" y="342900"/>
            <a:ext cx="3931920" cy="4457700"/>
          </a:xfrm>
          <a:prstGeom prst="roundRect">
            <a:avLst>
              <a:gd name="adj" fmla="val 4567"/>
            </a:avLst>
          </a:prstGeom>
          <a:solidFill>
            <a:srgbClr val="BA9D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dirty="0">
              <a:solidFill>
                <a:prstClr val="white"/>
              </a:solidFill>
            </a:endParaRPr>
          </a:p>
        </p:txBody>
      </p:sp>
      <p:sp>
        <p:nvSpPr>
          <p:cNvPr id="2" name="Title 1"/>
          <p:cNvSpPr>
            <a:spLocks noGrp="1"/>
          </p:cNvSpPr>
          <p:nvPr>
            <p:ph type="title"/>
          </p:nvPr>
        </p:nvSpPr>
        <p:spPr bwMode="gray">
          <a:xfrm>
            <a:off x="4846320" y="1234440"/>
            <a:ext cx="4114800" cy="754380"/>
          </a:xfrm>
        </p:spPr>
        <p:txBody>
          <a:bodyPr>
            <a:noAutofit/>
          </a:bodyPr>
          <a:lstStyle>
            <a:lvl1pPr>
              <a:defRPr>
                <a:solidFill>
                  <a:srgbClr val="BA9D80"/>
                </a:solidFill>
              </a:defRPr>
            </a:lvl1pPr>
          </a:lstStyle>
          <a:p>
            <a:r>
              <a:rPr lang="en-US"/>
              <a:t>Click to edit Master title style</a:t>
            </a:r>
            <a:endParaRPr lang="en-US" dirty="0"/>
          </a:p>
        </p:txBody>
      </p:sp>
      <p:sp>
        <p:nvSpPr>
          <p:cNvPr id="4" name="Content Placeholder 3"/>
          <p:cNvSpPr>
            <a:spLocks noGrp="1"/>
          </p:cNvSpPr>
          <p:nvPr>
            <p:ph sz="half" idx="2"/>
          </p:nvPr>
        </p:nvSpPr>
        <p:spPr>
          <a:xfrm>
            <a:off x="4846320" y="2125980"/>
            <a:ext cx="4114800" cy="2468880"/>
          </a:xfrm>
        </p:spPr>
        <p:txBody>
          <a:bodyPr>
            <a:noAutofit/>
          </a:bodyPr>
          <a:lstStyle>
            <a:lvl1pPr marL="46435" indent="-46435">
              <a:buClr>
                <a:srgbClr val="BA9D80"/>
              </a:buClr>
              <a:defRPr sz="1800">
                <a:solidFill>
                  <a:schemeClr val="tx2"/>
                </a:solidFill>
              </a:defRPr>
            </a:lvl1pPr>
            <a:lvl2pPr>
              <a:buClr>
                <a:srgbClr val="BA9D80"/>
              </a:buClr>
              <a:defRPr sz="1500"/>
            </a:lvl2pPr>
            <a:lvl3pPr>
              <a:buClr>
                <a:srgbClr val="BA9D80"/>
              </a:buClr>
              <a:defRPr sz="1350"/>
            </a:lvl3pPr>
            <a:lvl4pPr>
              <a:buClr>
                <a:srgbClr val="BA9D80"/>
              </a:buClr>
              <a:defRPr sz="1200"/>
            </a:lvl4pPr>
            <a:lvl5pPr>
              <a:buClr>
                <a:srgbClr val="BA9D80"/>
              </a:buClr>
              <a:defRPr sz="10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solidFill>
                  <a:srgbClr val="000000">
                    <a:lumMod val="50000"/>
                    <a:lumOff val="50000"/>
                  </a:srgbClr>
                </a:solidFill>
              </a:rPr>
              <a:t>COMPANY CONFIDENTIAL  |  FOR INTERNAL USE ONLY  |  DO NOT COPY</a:t>
            </a:r>
          </a:p>
        </p:txBody>
      </p:sp>
      <p:sp>
        <p:nvSpPr>
          <p:cNvPr id="7" name="Slide Number Placeholder 6"/>
          <p:cNvSpPr>
            <a:spLocks noGrp="1"/>
          </p:cNvSpPr>
          <p:nvPr>
            <p:ph type="sldNum" sz="quarter" idx="12"/>
          </p:nvPr>
        </p:nvSpPr>
        <p:spPr/>
        <p:txBody>
          <a:bodyPr/>
          <a:lstStyle/>
          <a:p>
            <a:fld id="{1A2DCB2D-F3A1-47AC-A248-15826C4C808C}" type="slidenum">
              <a:rPr lang="en-US" smtClean="0">
                <a:solidFill>
                  <a:srgbClr val="000000">
                    <a:lumMod val="50000"/>
                    <a:lumOff val="50000"/>
                  </a:srgbClr>
                </a:solidFill>
              </a:rPr>
              <a:pPr/>
              <a:t>‹#›</a:t>
            </a:fld>
            <a:endParaRPr lang="en-US" dirty="0">
              <a:solidFill>
                <a:srgbClr val="000000">
                  <a:lumMod val="50000"/>
                  <a:lumOff val="50000"/>
                </a:srgbClr>
              </a:solidFill>
            </a:endParaRPr>
          </a:p>
        </p:txBody>
      </p:sp>
      <p:sp>
        <p:nvSpPr>
          <p:cNvPr id="13" name="Text Placeholder 12"/>
          <p:cNvSpPr>
            <a:spLocks noGrp="1"/>
          </p:cNvSpPr>
          <p:nvPr>
            <p:ph type="body" sz="quarter" idx="13" hasCustomPrompt="1"/>
          </p:nvPr>
        </p:nvSpPr>
        <p:spPr>
          <a:xfrm>
            <a:off x="548640" y="754380"/>
            <a:ext cx="3931920" cy="891540"/>
          </a:xfrm>
        </p:spPr>
        <p:txBody>
          <a:bodyPr anchor="b" anchorCtr="0">
            <a:noAutofit/>
          </a:bodyPr>
          <a:lstStyle>
            <a:lvl1pPr>
              <a:spcBef>
                <a:spcPts val="0"/>
              </a:spcBef>
              <a:defRPr sz="6600">
                <a:solidFill>
                  <a:schemeClr val="tx1"/>
                </a:solidFill>
              </a:defRPr>
            </a:lvl1pPr>
          </a:lstStyle>
          <a:p>
            <a:pPr lvl="0"/>
            <a:r>
              <a:rPr lang="en-US" dirty="0"/>
              <a:t>% here</a:t>
            </a:r>
          </a:p>
        </p:txBody>
      </p:sp>
      <p:sp>
        <p:nvSpPr>
          <p:cNvPr id="15" name="Text Placeholder 14"/>
          <p:cNvSpPr>
            <a:spLocks noGrp="1"/>
          </p:cNvSpPr>
          <p:nvPr>
            <p:ph type="body" sz="quarter" idx="14"/>
          </p:nvPr>
        </p:nvSpPr>
        <p:spPr>
          <a:xfrm>
            <a:off x="548640" y="1645920"/>
            <a:ext cx="3749040" cy="617220"/>
          </a:xfrm>
        </p:spPr>
        <p:txBody>
          <a:bodyPr>
            <a:noAutofit/>
          </a:bodyPr>
          <a:lstStyle>
            <a:lvl1pPr>
              <a:defRPr sz="1500">
                <a:solidFill>
                  <a:schemeClr val="tx1"/>
                </a:solidFill>
                <a:latin typeface="+mn-lt"/>
              </a:defRPr>
            </a:lvl1pPr>
          </a:lstStyle>
          <a:p>
            <a:pPr lvl="0"/>
            <a:r>
              <a:rPr lang="en-US"/>
              <a:t>Click to edit Master text styles</a:t>
            </a:r>
          </a:p>
        </p:txBody>
      </p:sp>
      <p:sp>
        <p:nvSpPr>
          <p:cNvPr id="16" name="Text Placeholder 12"/>
          <p:cNvSpPr>
            <a:spLocks noGrp="1"/>
          </p:cNvSpPr>
          <p:nvPr>
            <p:ph type="body" sz="quarter" idx="15" hasCustomPrompt="1"/>
          </p:nvPr>
        </p:nvSpPr>
        <p:spPr>
          <a:xfrm>
            <a:off x="548640" y="2880360"/>
            <a:ext cx="3931920" cy="891540"/>
          </a:xfrm>
        </p:spPr>
        <p:txBody>
          <a:bodyPr anchor="b" anchorCtr="0">
            <a:noAutofit/>
          </a:bodyPr>
          <a:lstStyle>
            <a:lvl1pPr>
              <a:spcBef>
                <a:spcPts val="0"/>
              </a:spcBef>
              <a:defRPr sz="6600">
                <a:solidFill>
                  <a:schemeClr val="bg1"/>
                </a:solidFill>
              </a:defRPr>
            </a:lvl1pPr>
          </a:lstStyle>
          <a:p>
            <a:pPr lvl="0"/>
            <a:r>
              <a:rPr lang="en-US" dirty="0"/>
              <a:t>% here</a:t>
            </a:r>
          </a:p>
        </p:txBody>
      </p:sp>
      <p:sp>
        <p:nvSpPr>
          <p:cNvPr id="17" name="Text Placeholder 14"/>
          <p:cNvSpPr>
            <a:spLocks noGrp="1"/>
          </p:cNvSpPr>
          <p:nvPr>
            <p:ph type="body" sz="quarter" idx="16"/>
          </p:nvPr>
        </p:nvSpPr>
        <p:spPr>
          <a:xfrm>
            <a:off x="548640" y="3771900"/>
            <a:ext cx="3749040" cy="617220"/>
          </a:xfrm>
        </p:spPr>
        <p:txBody>
          <a:bodyPr>
            <a:noAutofit/>
          </a:bodyPr>
          <a:lstStyle>
            <a:lvl1pPr>
              <a:defRPr sz="1500">
                <a:solidFill>
                  <a:schemeClr val="bg1"/>
                </a:solidFill>
                <a:latin typeface="+mn-lt"/>
              </a:defRPr>
            </a:lvl1pPr>
          </a:lstStyle>
          <a:p>
            <a:pPr lvl="0"/>
            <a:r>
              <a:rPr lang="en-US"/>
              <a:t>Click to edit Master text styles</a:t>
            </a:r>
          </a:p>
        </p:txBody>
      </p:sp>
      <p:sp>
        <p:nvSpPr>
          <p:cNvPr id="12" name="Freeform 5"/>
          <p:cNvSpPr>
            <a:spLocks/>
          </p:cNvSpPr>
          <p:nvPr/>
        </p:nvSpPr>
        <p:spPr bwMode="gray">
          <a:xfrm>
            <a:off x="4509295" y="309563"/>
            <a:ext cx="125413" cy="4524375"/>
          </a:xfrm>
          <a:custGeom>
            <a:avLst/>
            <a:gdLst/>
            <a:ahLst/>
            <a:cxnLst>
              <a:cxn ang="0">
                <a:pos x="80" y="2"/>
              </a:cxn>
              <a:cxn ang="0">
                <a:pos x="80" y="2"/>
              </a:cxn>
              <a:cxn ang="0">
                <a:pos x="44" y="36"/>
              </a:cxn>
              <a:cxn ang="0">
                <a:pos x="44" y="36"/>
              </a:cxn>
              <a:cxn ang="0">
                <a:pos x="37" y="91"/>
              </a:cxn>
              <a:cxn ang="0">
                <a:pos x="37" y="91"/>
              </a:cxn>
              <a:cxn ang="0">
                <a:pos x="37" y="3071"/>
              </a:cxn>
              <a:cxn ang="0">
                <a:pos x="37" y="6227"/>
              </a:cxn>
              <a:cxn ang="0">
                <a:pos x="31" y="6278"/>
              </a:cxn>
              <a:cxn ang="0">
                <a:pos x="30" y="6279"/>
              </a:cxn>
              <a:cxn ang="0">
                <a:pos x="1" y="6310"/>
              </a:cxn>
              <a:cxn ang="0">
                <a:pos x="0" y="6310"/>
              </a:cxn>
              <a:cxn ang="0">
                <a:pos x="0" y="6318"/>
              </a:cxn>
              <a:cxn ang="0">
                <a:pos x="1" y="6318"/>
              </a:cxn>
              <a:cxn ang="0">
                <a:pos x="35" y="6317"/>
              </a:cxn>
              <a:cxn ang="0">
                <a:pos x="70" y="6282"/>
              </a:cxn>
              <a:cxn ang="0">
                <a:pos x="70" y="6282"/>
              </a:cxn>
              <a:cxn ang="0">
                <a:pos x="78" y="6227"/>
              </a:cxn>
              <a:cxn ang="0">
                <a:pos x="77" y="6227"/>
              </a:cxn>
              <a:cxn ang="0">
                <a:pos x="77" y="3138"/>
              </a:cxn>
              <a:cxn ang="0">
                <a:pos x="77" y="91"/>
              </a:cxn>
              <a:cxn ang="0">
                <a:pos x="84" y="40"/>
              </a:cxn>
              <a:cxn ang="0">
                <a:pos x="84" y="39"/>
              </a:cxn>
              <a:cxn ang="0">
                <a:pos x="113" y="8"/>
              </a:cxn>
              <a:cxn ang="0">
                <a:pos x="115" y="8"/>
              </a:cxn>
              <a:cxn ang="0">
                <a:pos x="115" y="1"/>
              </a:cxn>
              <a:cxn ang="0">
                <a:pos x="113" y="1"/>
              </a:cxn>
              <a:cxn ang="0">
                <a:pos x="80" y="2"/>
              </a:cxn>
            </a:cxnLst>
            <a:rect l="0" t="0" r="r" b="b"/>
            <a:pathLst>
              <a:path w="115" h="6319">
                <a:moveTo>
                  <a:pt x="80" y="2"/>
                </a:moveTo>
                <a:lnTo>
                  <a:pt x="80" y="2"/>
                </a:lnTo>
                <a:cubicBezTo>
                  <a:pt x="61" y="4"/>
                  <a:pt x="51" y="13"/>
                  <a:pt x="44" y="36"/>
                </a:cubicBezTo>
                <a:lnTo>
                  <a:pt x="44" y="36"/>
                </a:lnTo>
                <a:cubicBezTo>
                  <a:pt x="41" y="48"/>
                  <a:pt x="39" y="66"/>
                  <a:pt x="37" y="91"/>
                </a:cubicBezTo>
                <a:lnTo>
                  <a:pt x="37" y="91"/>
                </a:lnTo>
                <a:lnTo>
                  <a:pt x="37" y="3071"/>
                </a:lnTo>
                <a:lnTo>
                  <a:pt x="37" y="6227"/>
                </a:lnTo>
                <a:cubicBezTo>
                  <a:pt x="36" y="6248"/>
                  <a:pt x="34" y="6267"/>
                  <a:pt x="31" y="6278"/>
                </a:cubicBezTo>
                <a:lnTo>
                  <a:pt x="30" y="6279"/>
                </a:lnTo>
                <a:cubicBezTo>
                  <a:pt x="27" y="6290"/>
                  <a:pt x="20" y="6311"/>
                  <a:pt x="1" y="6310"/>
                </a:cubicBezTo>
                <a:lnTo>
                  <a:pt x="0" y="6310"/>
                </a:lnTo>
                <a:lnTo>
                  <a:pt x="0" y="6318"/>
                </a:lnTo>
                <a:lnTo>
                  <a:pt x="1" y="6318"/>
                </a:lnTo>
                <a:cubicBezTo>
                  <a:pt x="11" y="6319"/>
                  <a:pt x="26" y="6318"/>
                  <a:pt x="35" y="6317"/>
                </a:cubicBezTo>
                <a:cubicBezTo>
                  <a:pt x="54" y="6314"/>
                  <a:pt x="63" y="6305"/>
                  <a:pt x="70" y="6282"/>
                </a:cubicBezTo>
                <a:lnTo>
                  <a:pt x="70" y="6282"/>
                </a:lnTo>
                <a:cubicBezTo>
                  <a:pt x="74" y="6271"/>
                  <a:pt x="76" y="6252"/>
                  <a:pt x="78" y="6227"/>
                </a:cubicBezTo>
                <a:lnTo>
                  <a:pt x="77" y="6227"/>
                </a:lnTo>
                <a:lnTo>
                  <a:pt x="77" y="3138"/>
                </a:lnTo>
                <a:lnTo>
                  <a:pt x="77" y="91"/>
                </a:lnTo>
                <a:cubicBezTo>
                  <a:pt x="79" y="70"/>
                  <a:pt x="81" y="52"/>
                  <a:pt x="84" y="40"/>
                </a:cubicBezTo>
                <a:lnTo>
                  <a:pt x="84" y="39"/>
                </a:lnTo>
                <a:cubicBezTo>
                  <a:pt x="88" y="29"/>
                  <a:pt x="95" y="7"/>
                  <a:pt x="113" y="8"/>
                </a:cubicBezTo>
                <a:lnTo>
                  <a:pt x="115" y="8"/>
                </a:lnTo>
                <a:lnTo>
                  <a:pt x="115" y="1"/>
                </a:lnTo>
                <a:lnTo>
                  <a:pt x="113" y="1"/>
                </a:lnTo>
                <a:cubicBezTo>
                  <a:pt x="103" y="0"/>
                  <a:pt x="88" y="1"/>
                  <a:pt x="80" y="2"/>
                </a:cubicBezTo>
                <a:close/>
              </a:path>
            </a:pathLst>
          </a:custGeom>
          <a:solidFill>
            <a:schemeClr val="accent1"/>
          </a:solidFill>
          <a:ln w="12700">
            <a:solidFill>
              <a:schemeClr val="accent1"/>
            </a:solid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srgbClr val="000000"/>
              </a:solidFill>
            </a:endParaRPr>
          </a:p>
        </p:txBody>
      </p:sp>
    </p:spTree>
    <p:extLst>
      <p:ext uri="{BB962C8B-B14F-4D97-AF65-F5344CB8AC3E}">
        <p14:creationId xmlns:p14="http://schemas.microsoft.com/office/powerpoint/2010/main" val="254734736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p:cSld name="Aqua Two Column with Text + Data">
    <p:spTree>
      <p:nvGrpSpPr>
        <p:cNvPr id="1" name=""/>
        <p:cNvGrpSpPr/>
        <p:nvPr/>
      </p:nvGrpSpPr>
      <p:grpSpPr>
        <a:xfrm>
          <a:off x="0" y="0"/>
          <a:ext cx="0" cy="0"/>
          <a:chOff x="0" y="0"/>
          <a:chExt cx="0" cy="0"/>
        </a:xfrm>
      </p:grpSpPr>
      <p:sp>
        <p:nvSpPr>
          <p:cNvPr id="10" name="Rounded Rectangle 9"/>
          <p:cNvSpPr/>
          <p:nvPr/>
        </p:nvSpPr>
        <p:spPr bwMode="gray">
          <a:xfrm>
            <a:off x="457200" y="342900"/>
            <a:ext cx="3931920" cy="4457700"/>
          </a:xfrm>
          <a:prstGeom prst="roundRect">
            <a:avLst>
              <a:gd name="adj" fmla="val 4567"/>
            </a:avLst>
          </a:prstGeom>
          <a:solidFill>
            <a:srgbClr val="5D96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dirty="0">
              <a:solidFill>
                <a:prstClr val="white"/>
              </a:solidFill>
            </a:endParaRPr>
          </a:p>
        </p:txBody>
      </p:sp>
      <p:sp>
        <p:nvSpPr>
          <p:cNvPr id="2" name="Title 1"/>
          <p:cNvSpPr>
            <a:spLocks noGrp="1"/>
          </p:cNvSpPr>
          <p:nvPr>
            <p:ph type="title"/>
          </p:nvPr>
        </p:nvSpPr>
        <p:spPr bwMode="gray">
          <a:xfrm>
            <a:off x="4846320" y="1234440"/>
            <a:ext cx="4114800" cy="754380"/>
          </a:xfrm>
        </p:spPr>
        <p:txBody>
          <a:bodyPr>
            <a:noAutofit/>
          </a:bodyPr>
          <a:lstStyle>
            <a:lvl1pPr>
              <a:defRPr>
                <a:solidFill>
                  <a:srgbClr val="5D9674"/>
                </a:solidFill>
              </a:defRPr>
            </a:lvl1pPr>
          </a:lstStyle>
          <a:p>
            <a:r>
              <a:rPr lang="en-US"/>
              <a:t>Click to edit Master title style</a:t>
            </a:r>
            <a:endParaRPr lang="en-US" dirty="0"/>
          </a:p>
        </p:txBody>
      </p:sp>
      <p:sp>
        <p:nvSpPr>
          <p:cNvPr id="4" name="Content Placeholder 3"/>
          <p:cNvSpPr>
            <a:spLocks noGrp="1"/>
          </p:cNvSpPr>
          <p:nvPr>
            <p:ph sz="half" idx="2"/>
          </p:nvPr>
        </p:nvSpPr>
        <p:spPr>
          <a:xfrm>
            <a:off x="4846320" y="2125980"/>
            <a:ext cx="4114800" cy="2468880"/>
          </a:xfrm>
        </p:spPr>
        <p:txBody>
          <a:bodyPr>
            <a:noAutofit/>
          </a:bodyPr>
          <a:lstStyle>
            <a:lvl1pPr marL="46435" indent="-46435">
              <a:buClr>
                <a:srgbClr val="5D9674"/>
              </a:buClr>
              <a:defRPr sz="1800">
                <a:solidFill>
                  <a:schemeClr val="tx2"/>
                </a:solidFill>
              </a:defRPr>
            </a:lvl1pPr>
            <a:lvl2pPr>
              <a:buClr>
                <a:srgbClr val="5D9674"/>
              </a:buClr>
              <a:defRPr sz="1500"/>
            </a:lvl2pPr>
            <a:lvl3pPr>
              <a:buClr>
                <a:srgbClr val="5D9674"/>
              </a:buClr>
              <a:defRPr sz="1350"/>
            </a:lvl3pPr>
            <a:lvl4pPr>
              <a:buClr>
                <a:srgbClr val="5D9674"/>
              </a:buClr>
              <a:defRPr sz="1200"/>
            </a:lvl4pPr>
            <a:lvl5pPr>
              <a:buClr>
                <a:srgbClr val="5D9674"/>
              </a:buClr>
              <a:defRPr sz="10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solidFill>
                  <a:srgbClr val="000000">
                    <a:lumMod val="50000"/>
                    <a:lumOff val="50000"/>
                  </a:srgbClr>
                </a:solidFill>
              </a:rPr>
              <a:t>COMPANY CONFIDENTIAL  |  FOR INTERNAL USE ONLY  |  DO NOT COPY</a:t>
            </a:r>
          </a:p>
        </p:txBody>
      </p:sp>
      <p:sp>
        <p:nvSpPr>
          <p:cNvPr id="7" name="Slide Number Placeholder 6"/>
          <p:cNvSpPr>
            <a:spLocks noGrp="1"/>
          </p:cNvSpPr>
          <p:nvPr>
            <p:ph type="sldNum" sz="quarter" idx="12"/>
          </p:nvPr>
        </p:nvSpPr>
        <p:spPr/>
        <p:txBody>
          <a:bodyPr/>
          <a:lstStyle/>
          <a:p>
            <a:fld id="{1A2DCB2D-F3A1-47AC-A248-15826C4C808C}" type="slidenum">
              <a:rPr lang="en-US" smtClean="0">
                <a:solidFill>
                  <a:srgbClr val="000000">
                    <a:lumMod val="50000"/>
                    <a:lumOff val="50000"/>
                  </a:srgbClr>
                </a:solidFill>
              </a:rPr>
              <a:pPr/>
              <a:t>‹#›</a:t>
            </a:fld>
            <a:endParaRPr lang="en-US" dirty="0">
              <a:solidFill>
                <a:srgbClr val="000000">
                  <a:lumMod val="50000"/>
                  <a:lumOff val="50000"/>
                </a:srgbClr>
              </a:solidFill>
            </a:endParaRPr>
          </a:p>
        </p:txBody>
      </p:sp>
      <p:sp>
        <p:nvSpPr>
          <p:cNvPr id="13" name="Text Placeholder 12"/>
          <p:cNvSpPr>
            <a:spLocks noGrp="1"/>
          </p:cNvSpPr>
          <p:nvPr>
            <p:ph type="body" sz="quarter" idx="13" hasCustomPrompt="1"/>
          </p:nvPr>
        </p:nvSpPr>
        <p:spPr>
          <a:xfrm>
            <a:off x="548640" y="754380"/>
            <a:ext cx="3931920" cy="891540"/>
          </a:xfrm>
        </p:spPr>
        <p:txBody>
          <a:bodyPr anchor="b" anchorCtr="0">
            <a:noAutofit/>
          </a:bodyPr>
          <a:lstStyle>
            <a:lvl1pPr>
              <a:spcBef>
                <a:spcPts val="0"/>
              </a:spcBef>
              <a:defRPr sz="6600">
                <a:solidFill>
                  <a:schemeClr val="bg1"/>
                </a:solidFill>
              </a:defRPr>
            </a:lvl1pPr>
          </a:lstStyle>
          <a:p>
            <a:pPr lvl="0"/>
            <a:r>
              <a:rPr lang="en-US" dirty="0"/>
              <a:t>% here</a:t>
            </a:r>
          </a:p>
        </p:txBody>
      </p:sp>
      <p:sp>
        <p:nvSpPr>
          <p:cNvPr id="15" name="Text Placeholder 14"/>
          <p:cNvSpPr>
            <a:spLocks noGrp="1"/>
          </p:cNvSpPr>
          <p:nvPr>
            <p:ph type="body" sz="quarter" idx="14"/>
          </p:nvPr>
        </p:nvSpPr>
        <p:spPr>
          <a:xfrm>
            <a:off x="548640" y="1645920"/>
            <a:ext cx="3749040" cy="617220"/>
          </a:xfrm>
        </p:spPr>
        <p:txBody>
          <a:bodyPr>
            <a:noAutofit/>
          </a:bodyPr>
          <a:lstStyle>
            <a:lvl1pPr>
              <a:defRPr sz="1500">
                <a:solidFill>
                  <a:schemeClr val="bg1"/>
                </a:solidFill>
                <a:latin typeface="+mn-lt"/>
              </a:defRPr>
            </a:lvl1pPr>
          </a:lstStyle>
          <a:p>
            <a:pPr lvl="0"/>
            <a:r>
              <a:rPr lang="en-US"/>
              <a:t>Click to edit Master text styles</a:t>
            </a:r>
          </a:p>
        </p:txBody>
      </p:sp>
      <p:sp>
        <p:nvSpPr>
          <p:cNvPr id="16" name="Text Placeholder 12"/>
          <p:cNvSpPr>
            <a:spLocks noGrp="1"/>
          </p:cNvSpPr>
          <p:nvPr>
            <p:ph type="body" sz="quarter" idx="15" hasCustomPrompt="1"/>
          </p:nvPr>
        </p:nvSpPr>
        <p:spPr>
          <a:xfrm>
            <a:off x="548640" y="2880360"/>
            <a:ext cx="3931920" cy="891540"/>
          </a:xfrm>
        </p:spPr>
        <p:txBody>
          <a:bodyPr anchor="b" anchorCtr="0">
            <a:noAutofit/>
          </a:bodyPr>
          <a:lstStyle>
            <a:lvl1pPr>
              <a:spcBef>
                <a:spcPts val="0"/>
              </a:spcBef>
              <a:defRPr sz="6600">
                <a:solidFill>
                  <a:schemeClr val="bg1"/>
                </a:solidFill>
              </a:defRPr>
            </a:lvl1pPr>
          </a:lstStyle>
          <a:p>
            <a:pPr lvl="0"/>
            <a:r>
              <a:rPr lang="en-US" dirty="0"/>
              <a:t>% here</a:t>
            </a:r>
          </a:p>
        </p:txBody>
      </p:sp>
      <p:sp>
        <p:nvSpPr>
          <p:cNvPr id="17" name="Text Placeholder 14"/>
          <p:cNvSpPr>
            <a:spLocks noGrp="1"/>
          </p:cNvSpPr>
          <p:nvPr>
            <p:ph type="body" sz="quarter" idx="16"/>
          </p:nvPr>
        </p:nvSpPr>
        <p:spPr>
          <a:xfrm>
            <a:off x="548640" y="3771900"/>
            <a:ext cx="3749040" cy="617220"/>
          </a:xfrm>
        </p:spPr>
        <p:txBody>
          <a:bodyPr>
            <a:noAutofit/>
          </a:bodyPr>
          <a:lstStyle>
            <a:lvl1pPr>
              <a:defRPr sz="1500">
                <a:solidFill>
                  <a:schemeClr val="bg1"/>
                </a:solidFill>
                <a:latin typeface="+mn-lt"/>
              </a:defRPr>
            </a:lvl1pPr>
          </a:lstStyle>
          <a:p>
            <a:pPr lvl="0"/>
            <a:r>
              <a:rPr lang="en-US"/>
              <a:t>Click to edit Master text styles</a:t>
            </a:r>
          </a:p>
        </p:txBody>
      </p:sp>
      <p:sp>
        <p:nvSpPr>
          <p:cNvPr id="12" name="Freeform 5"/>
          <p:cNvSpPr>
            <a:spLocks/>
          </p:cNvSpPr>
          <p:nvPr/>
        </p:nvSpPr>
        <p:spPr bwMode="gray">
          <a:xfrm>
            <a:off x="4509295" y="309563"/>
            <a:ext cx="125413" cy="4524375"/>
          </a:xfrm>
          <a:custGeom>
            <a:avLst/>
            <a:gdLst/>
            <a:ahLst/>
            <a:cxnLst>
              <a:cxn ang="0">
                <a:pos x="80" y="2"/>
              </a:cxn>
              <a:cxn ang="0">
                <a:pos x="80" y="2"/>
              </a:cxn>
              <a:cxn ang="0">
                <a:pos x="44" y="36"/>
              </a:cxn>
              <a:cxn ang="0">
                <a:pos x="44" y="36"/>
              </a:cxn>
              <a:cxn ang="0">
                <a:pos x="37" y="91"/>
              </a:cxn>
              <a:cxn ang="0">
                <a:pos x="37" y="91"/>
              </a:cxn>
              <a:cxn ang="0">
                <a:pos x="37" y="3071"/>
              </a:cxn>
              <a:cxn ang="0">
                <a:pos x="37" y="6227"/>
              </a:cxn>
              <a:cxn ang="0">
                <a:pos x="31" y="6278"/>
              </a:cxn>
              <a:cxn ang="0">
                <a:pos x="30" y="6279"/>
              </a:cxn>
              <a:cxn ang="0">
                <a:pos x="1" y="6310"/>
              </a:cxn>
              <a:cxn ang="0">
                <a:pos x="0" y="6310"/>
              </a:cxn>
              <a:cxn ang="0">
                <a:pos x="0" y="6318"/>
              </a:cxn>
              <a:cxn ang="0">
                <a:pos x="1" y="6318"/>
              </a:cxn>
              <a:cxn ang="0">
                <a:pos x="35" y="6317"/>
              </a:cxn>
              <a:cxn ang="0">
                <a:pos x="70" y="6282"/>
              </a:cxn>
              <a:cxn ang="0">
                <a:pos x="70" y="6282"/>
              </a:cxn>
              <a:cxn ang="0">
                <a:pos x="78" y="6227"/>
              </a:cxn>
              <a:cxn ang="0">
                <a:pos x="77" y="6227"/>
              </a:cxn>
              <a:cxn ang="0">
                <a:pos x="77" y="3138"/>
              </a:cxn>
              <a:cxn ang="0">
                <a:pos x="77" y="91"/>
              </a:cxn>
              <a:cxn ang="0">
                <a:pos x="84" y="40"/>
              </a:cxn>
              <a:cxn ang="0">
                <a:pos x="84" y="39"/>
              </a:cxn>
              <a:cxn ang="0">
                <a:pos x="113" y="8"/>
              </a:cxn>
              <a:cxn ang="0">
                <a:pos x="115" y="8"/>
              </a:cxn>
              <a:cxn ang="0">
                <a:pos x="115" y="1"/>
              </a:cxn>
              <a:cxn ang="0">
                <a:pos x="113" y="1"/>
              </a:cxn>
              <a:cxn ang="0">
                <a:pos x="80" y="2"/>
              </a:cxn>
            </a:cxnLst>
            <a:rect l="0" t="0" r="r" b="b"/>
            <a:pathLst>
              <a:path w="115" h="6319">
                <a:moveTo>
                  <a:pt x="80" y="2"/>
                </a:moveTo>
                <a:lnTo>
                  <a:pt x="80" y="2"/>
                </a:lnTo>
                <a:cubicBezTo>
                  <a:pt x="61" y="4"/>
                  <a:pt x="51" y="13"/>
                  <a:pt x="44" y="36"/>
                </a:cubicBezTo>
                <a:lnTo>
                  <a:pt x="44" y="36"/>
                </a:lnTo>
                <a:cubicBezTo>
                  <a:pt x="41" y="48"/>
                  <a:pt x="39" y="66"/>
                  <a:pt x="37" y="91"/>
                </a:cubicBezTo>
                <a:lnTo>
                  <a:pt x="37" y="91"/>
                </a:lnTo>
                <a:lnTo>
                  <a:pt x="37" y="3071"/>
                </a:lnTo>
                <a:lnTo>
                  <a:pt x="37" y="6227"/>
                </a:lnTo>
                <a:cubicBezTo>
                  <a:pt x="36" y="6248"/>
                  <a:pt x="34" y="6267"/>
                  <a:pt x="31" y="6278"/>
                </a:cubicBezTo>
                <a:lnTo>
                  <a:pt x="30" y="6279"/>
                </a:lnTo>
                <a:cubicBezTo>
                  <a:pt x="27" y="6290"/>
                  <a:pt x="20" y="6311"/>
                  <a:pt x="1" y="6310"/>
                </a:cubicBezTo>
                <a:lnTo>
                  <a:pt x="0" y="6310"/>
                </a:lnTo>
                <a:lnTo>
                  <a:pt x="0" y="6318"/>
                </a:lnTo>
                <a:lnTo>
                  <a:pt x="1" y="6318"/>
                </a:lnTo>
                <a:cubicBezTo>
                  <a:pt x="11" y="6319"/>
                  <a:pt x="26" y="6318"/>
                  <a:pt x="35" y="6317"/>
                </a:cubicBezTo>
                <a:cubicBezTo>
                  <a:pt x="54" y="6314"/>
                  <a:pt x="63" y="6305"/>
                  <a:pt x="70" y="6282"/>
                </a:cubicBezTo>
                <a:lnTo>
                  <a:pt x="70" y="6282"/>
                </a:lnTo>
                <a:cubicBezTo>
                  <a:pt x="74" y="6271"/>
                  <a:pt x="76" y="6252"/>
                  <a:pt x="78" y="6227"/>
                </a:cubicBezTo>
                <a:lnTo>
                  <a:pt x="77" y="6227"/>
                </a:lnTo>
                <a:lnTo>
                  <a:pt x="77" y="3138"/>
                </a:lnTo>
                <a:lnTo>
                  <a:pt x="77" y="91"/>
                </a:lnTo>
                <a:cubicBezTo>
                  <a:pt x="79" y="70"/>
                  <a:pt x="81" y="52"/>
                  <a:pt x="84" y="40"/>
                </a:cubicBezTo>
                <a:lnTo>
                  <a:pt x="84" y="39"/>
                </a:lnTo>
                <a:cubicBezTo>
                  <a:pt x="88" y="29"/>
                  <a:pt x="95" y="7"/>
                  <a:pt x="113" y="8"/>
                </a:cubicBezTo>
                <a:lnTo>
                  <a:pt x="115" y="8"/>
                </a:lnTo>
                <a:lnTo>
                  <a:pt x="115" y="1"/>
                </a:lnTo>
                <a:lnTo>
                  <a:pt x="113" y="1"/>
                </a:lnTo>
                <a:cubicBezTo>
                  <a:pt x="103" y="0"/>
                  <a:pt x="88" y="1"/>
                  <a:pt x="80" y="2"/>
                </a:cubicBezTo>
                <a:close/>
              </a:path>
            </a:pathLst>
          </a:custGeom>
          <a:solidFill>
            <a:schemeClr val="accent1"/>
          </a:solidFill>
          <a:ln w="12700">
            <a:solidFill>
              <a:schemeClr val="accent1"/>
            </a:solid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srgbClr val="000000"/>
              </a:solidFill>
            </a:endParaRPr>
          </a:p>
        </p:txBody>
      </p:sp>
    </p:spTree>
    <p:extLst>
      <p:ext uri="{BB962C8B-B14F-4D97-AF65-F5344CB8AC3E}">
        <p14:creationId xmlns:p14="http://schemas.microsoft.com/office/powerpoint/2010/main" val="3465487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hort Title and Content">
    <p:spTree>
      <p:nvGrpSpPr>
        <p:cNvPr id="1" name=""/>
        <p:cNvGrpSpPr/>
        <p:nvPr/>
      </p:nvGrpSpPr>
      <p:grpSpPr>
        <a:xfrm>
          <a:off x="0" y="0"/>
          <a:ext cx="0" cy="0"/>
          <a:chOff x="0" y="0"/>
          <a:chExt cx="0" cy="0"/>
        </a:xfrm>
      </p:grpSpPr>
      <p:cxnSp>
        <p:nvCxnSpPr>
          <p:cNvPr id="9" name="Straight Connector 8"/>
          <p:cNvCxnSpPr/>
          <p:nvPr userDrawn="1"/>
        </p:nvCxnSpPr>
        <p:spPr>
          <a:xfrm>
            <a:off x="1143004" y="4807088"/>
            <a:ext cx="7765817" cy="0"/>
          </a:xfrm>
          <a:prstGeom prst="line">
            <a:avLst/>
          </a:prstGeom>
          <a:ln w="12700">
            <a:solidFill>
              <a:srgbClr val="554D56"/>
            </a:solidFill>
          </a:ln>
          <a:effectLst/>
        </p:spPr>
        <p:style>
          <a:lnRef idx="2">
            <a:schemeClr val="accent1"/>
          </a:lnRef>
          <a:fillRef idx="0">
            <a:schemeClr val="accent1"/>
          </a:fillRef>
          <a:effectRef idx="1">
            <a:schemeClr val="accent1"/>
          </a:effectRef>
          <a:fontRef idx="minor">
            <a:schemeClr val="tx1"/>
          </a:fontRef>
        </p:style>
      </p:cxnSp>
      <p:pic>
        <p:nvPicPr>
          <p:cNvPr id="10" name="Picture 9" descr="CC_Horz_RGB_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7361" y="4663199"/>
            <a:ext cx="898307" cy="354056"/>
          </a:xfrm>
          <a:prstGeom prst="rect">
            <a:avLst/>
          </a:prstGeom>
        </p:spPr>
      </p:pic>
      <p:sp>
        <p:nvSpPr>
          <p:cNvPr id="11" name="Title 1"/>
          <p:cNvSpPr>
            <a:spLocks noGrp="1"/>
          </p:cNvSpPr>
          <p:nvPr>
            <p:ph type="title" hasCustomPrompt="1"/>
          </p:nvPr>
        </p:nvSpPr>
        <p:spPr>
          <a:xfrm>
            <a:off x="228599" y="137161"/>
            <a:ext cx="8686800" cy="632454"/>
          </a:xfrm>
        </p:spPr>
        <p:txBody>
          <a:bodyPr/>
          <a:lstStyle>
            <a:lvl1pPr>
              <a:defRPr/>
            </a:lvl1pPr>
          </a:lstStyle>
          <a:p>
            <a:r>
              <a:rPr lang="en-US" dirty="0"/>
              <a:t>INSERT HEADER HERE</a:t>
            </a:r>
          </a:p>
        </p:txBody>
      </p:sp>
      <p:sp>
        <p:nvSpPr>
          <p:cNvPr id="7" name="Text Placeholder 6"/>
          <p:cNvSpPr>
            <a:spLocks noGrp="1"/>
          </p:cNvSpPr>
          <p:nvPr>
            <p:ph type="body" sz="quarter" idx="13" hasCustomPrompt="1"/>
          </p:nvPr>
        </p:nvSpPr>
        <p:spPr>
          <a:xfrm>
            <a:off x="228603" y="809957"/>
            <a:ext cx="8687108" cy="3805958"/>
          </a:xfrm>
        </p:spPr>
        <p:txBody>
          <a:bodyPr/>
          <a:lstStyle>
            <a:lvl1pPr marL="0" indent="0">
              <a:buNone/>
              <a:defRPr sz="1800" baseline="0"/>
            </a:lvl1pPr>
          </a:lstStyle>
          <a:p>
            <a:pPr lvl="0"/>
            <a:r>
              <a:rPr lang="en-US" dirty="0"/>
              <a:t>Insert body text here.</a:t>
            </a:r>
          </a:p>
        </p:txBody>
      </p:sp>
      <p:sp>
        <p:nvSpPr>
          <p:cNvPr id="8" name="Slide Number Placeholder 5"/>
          <p:cNvSpPr>
            <a:spLocks noGrp="1"/>
          </p:cNvSpPr>
          <p:nvPr>
            <p:ph type="sldNum" sz="quarter" idx="4"/>
          </p:nvPr>
        </p:nvSpPr>
        <p:spPr>
          <a:xfrm>
            <a:off x="8183785" y="4772061"/>
            <a:ext cx="731619" cy="273844"/>
          </a:xfrm>
          <a:prstGeom prst="rect">
            <a:avLst/>
          </a:prstGeom>
        </p:spPr>
        <p:txBody>
          <a:bodyPr vert="horz" lIns="91440" tIns="45720" rIns="91440" bIns="45720" rtlCol="0" anchor="ctr"/>
          <a:lstStyle>
            <a:lvl1pPr algn="r">
              <a:defRPr sz="525" b="1" i="0">
                <a:solidFill>
                  <a:srgbClr val="554D56"/>
                </a:solidFill>
                <a:latin typeface="Arial"/>
                <a:cs typeface="Arial"/>
              </a:defRPr>
            </a:lvl1pPr>
          </a:lstStyle>
          <a:p>
            <a:fld id="{C8146628-1A01-9741-8A8B-916D51547CC7}" type="slidenum">
              <a:rPr lang="en-US" smtClean="0"/>
              <a:pPr/>
              <a:t>‹#›</a:t>
            </a:fld>
            <a:endParaRPr lang="en-US" dirty="0"/>
          </a:p>
        </p:txBody>
      </p:sp>
    </p:spTree>
    <p:extLst>
      <p:ext uri="{BB962C8B-B14F-4D97-AF65-F5344CB8AC3E}">
        <p14:creationId xmlns:p14="http://schemas.microsoft.com/office/powerpoint/2010/main" val="72502750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p:cSld name="Purple Two Column with Text + Data">
    <p:spTree>
      <p:nvGrpSpPr>
        <p:cNvPr id="1" name=""/>
        <p:cNvGrpSpPr/>
        <p:nvPr/>
      </p:nvGrpSpPr>
      <p:grpSpPr>
        <a:xfrm>
          <a:off x="0" y="0"/>
          <a:ext cx="0" cy="0"/>
          <a:chOff x="0" y="0"/>
          <a:chExt cx="0" cy="0"/>
        </a:xfrm>
      </p:grpSpPr>
      <p:sp>
        <p:nvSpPr>
          <p:cNvPr id="10" name="Rounded Rectangle 9"/>
          <p:cNvSpPr/>
          <p:nvPr/>
        </p:nvSpPr>
        <p:spPr bwMode="gray">
          <a:xfrm>
            <a:off x="457200" y="342900"/>
            <a:ext cx="3931920" cy="4457700"/>
          </a:xfrm>
          <a:prstGeom prst="roundRect">
            <a:avLst>
              <a:gd name="adj" fmla="val 4567"/>
            </a:avLst>
          </a:prstGeom>
          <a:solidFill>
            <a:srgbClr val="815E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dirty="0">
              <a:solidFill>
                <a:prstClr val="white"/>
              </a:solidFill>
            </a:endParaRPr>
          </a:p>
        </p:txBody>
      </p:sp>
      <p:sp>
        <p:nvSpPr>
          <p:cNvPr id="2" name="Title 1"/>
          <p:cNvSpPr>
            <a:spLocks noGrp="1"/>
          </p:cNvSpPr>
          <p:nvPr>
            <p:ph type="title"/>
          </p:nvPr>
        </p:nvSpPr>
        <p:spPr bwMode="gray">
          <a:xfrm>
            <a:off x="4846320" y="1234440"/>
            <a:ext cx="4114800" cy="754380"/>
          </a:xfrm>
        </p:spPr>
        <p:txBody>
          <a:bodyPr>
            <a:noAutofit/>
          </a:bodyPr>
          <a:lstStyle>
            <a:lvl1pPr>
              <a:defRPr>
                <a:solidFill>
                  <a:srgbClr val="815E90"/>
                </a:solidFill>
              </a:defRPr>
            </a:lvl1pPr>
          </a:lstStyle>
          <a:p>
            <a:r>
              <a:rPr lang="en-US"/>
              <a:t>Click to edit Master title style</a:t>
            </a:r>
            <a:endParaRPr lang="en-US" dirty="0"/>
          </a:p>
        </p:txBody>
      </p:sp>
      <p:sp>
        <p:nvSpPr>
          <p:cNvPr id="4" name="Content Placeholder 3"/>
          <p:cNvSpPr>
            <a:spLocks noGrp="1"/>
          </p:cNvSpPr>
          <p:nvPr>
            <p:ph sz="half" idx="2"/>
          </p:nvPr>
        </p:nvSpPr>
        <p:spPr>
          <a:xfrm>
            <a:off x="4846320" y="2125980"/>
            <a:ext cx="4114800" cy="2468880"/>
          </a:xfrm>
        </p:spPr>
        <p:txBody>
          <a:bodyPr>
            <a:noAutofit/>
          </a:bodyPr>
          <a:lstStyle>
            <a:lvl1pPr marL="46435" indent="-46435">
              <a:buClr>
                <a:srgbClr val="815E90"/>
              </a:buClr>
              <a:defRPr sz="1800">
                <a:solidFill>
                  <a:schemeClr val="tx2"/>
                </a:solidFill>
              </a:defRPr>
            </a:lvl1pPr>
            <a:lvl2pPr>
              <a:buClr>
                <a:srgbClr val="815E90"/>
              </a:buClr>
              <a:defRPr sz="1500"/>
            </a:lvl2pPr>
            <a:lvl3pPr>
              <a:buClr>
                <a:srgbClr val="815E90"/>
              </a:buClr>
              <a:defRPr sz="1350"/>
            </a:lvl3pPr>
            <a:lvl4pPr>
              <a:buClr>
                <a:srgbClr val="815E90"/>
              </a:buClr>
              <a:defRPr sz="1200"/>
            </a:lvl4pPr>
            <a:lvl5pPr>
              <a:buClr>
                <a:srgbClr val="815E90"/>
              </a:buClr>
              <a:defRPr sz="10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solidFill>
                  <a:srgbClr val="000000">
                    <a:lumMod val="50000"/>
                    <a:lumOff val="50000"/>
                  </a:srgbClr>
                </a:solidFill>
              </a:rPr>
              <a:t>COMPANY CONFIDENTIAL  |  FOR INTERNAL USE ONLY  |  DO NOT COPY</a:t>
            </a:r>
          </a:p>
        </p:txBody>
      </p:sp>
      <p:sp>
        <p:nvSpPr>
          <p:cNvPr id="7" name="Slide Number Placeholder 6"/>
          <p:cNvSpPr>
            <a:spLocks noGrp="1"/>
          </p:cNvSpPr>
          <p:nvPr>
            <p:ph type="sldNum" sz="quarter" idx="12"/>
          </p:nvPr>
        </p:nvSpPr>
        <p:spPr/>
        <p:txBody>
          <a:bodyPr/>
          <a:lstStyle/>
          <a:p>
            <a:fld id="{1A2DCB2D-F3A1-47AC-A248-15826C4C808C}" type="slidenum">
              <a:rPr lang="en-US" smtClean="0">
                <a:solidFill>
                  <a:srgbClr val="000000">
                    <a:lumMod val="50000"/>
                    <a:lumOff val="50000"/>
                  </a:srgbClr>
                </a:solidFill>
              </a:rPr>
              <a:pPr/>
              <a:t>‹#›</a:t>
            </a:fld>
            <a:endParaRPr lang="en-US" dirty="0">
              <a:solidFill>
                <a:srgbClr val="000000">
                  <a:lumMod val="50000"/>
                  <a:lumOff val="50000"/>
                </a:srgbClr>
              </a:solidFill>
            </a:endParaRPr>
          </a:p>
        </p:txBody>
      </p:sp>
      <p:sp>
        <p:nvSpPr>
          <p:cNvPr id="13" name="Text Placeholder 12"/>
          <p:cNvSpPr>
            <a:spLocks noGrp="1"/>
          </p:cNvSpPr>
          <p:nvPr>
            <p:ph type="body" sz="quarter" idx="13" hasCustomPrompt="1"/>
          </p:nvPr>
        </p:nvSpPr>
        <p:spPr>
          <a:xfrm>
            <a:off x="548640" y="754380"/>
            <a:ext cx="3931920" cy="891540"/>
          </a:xfrm>
        </p:spPr>
        <p:txBody>
          <a:bodyPr anchor="b" anchorCtr="0">
            <a:noAutofit/>
          </a:bodyPr>
          <a:lstStyle>
            <a:lvl1pPr>
              <a:spcBef>
                <a:spcPts val="0"/>
              </a:spcBef>
              <a:defRPr sz="6600">
                <a:solidFill>
                  <a:schemeClr val="bg1"/>
                </a:solidFill>
              </a:defRPr>
            </a:lvl1pPr>
          </a:lstStyle>
          <a:p>
            <a:pPr lvl="0"/>
            <a:r>
              <a:rPr lang="en-US" dirty="0"/>
              <a:t>% here</a:t>
            </a:r>
          </a:p>
        </p:txBody>
      </p:sp>
      <p:sp>
        <p:nvSpPr>
          <p:cNvPr id="15" name="Text Placeholder 14"/>
          <p:cNvSpPr>
            <a:spLocks noGrp="1"/>
          </p:cNvSpPr>
          <p:nvPr>
            <p:ph type="body" sz="quarter" idx="14"/>
          </p:nvPr>
        </p:nvSpPr>
        <p:spPr>
          <a:xfrm>
            <a:off x="548640" y="1645920"/>
            <a:ext cx="3749040" cy="617220"/>
          </a:xfrm>
        </p:spPr>
        <p:txBody>
          <a:bodyPr>
            <a:noAutofit/>
          </a:bodyPr>
          <a:lstStyle>
            <a:lvl1pPr>
              <a:defRPr sz="1500">
                <a:solidFill>
                  <a:schemeClr val="bg1"/>
                </a:solidFill>
                <a:latin typeface="+mn-lt"/>
              </a:defRPr>
            </a:lvl1pPr>
          </a:lstStyle>
          <a:p>
            <a:pPr lvl="0"/>
            <a:r>
              <a:rPr lang="en-US"/>
              <a:t>Click to edit Master text styles</a:t>
            </a:r>
          </a:p>
        </p:txBody>
      </p:sp>
      <p:sp>
        <p:nvSpPr>
          <p:cNvPr id="16" name="Text Placeholder 12"/>
          <p:cNvSpPr>
            <a:spLocks noGrp="1"/>
          </p:cNvSpPr>
          <p:nvPr>
            <p:ph type="body" sz="quarter" idx="15" hasCustomPrompt="1"/>
          </p:nvPr>
        </p:nvSpPr>
        <p:spPr>
          <a:xfrm>
            <a:off x="548640" y="2880360"/>
            <a:ext cx="3931920" cy="891540"/>
          </a:xfrm>
        </p:spPr>
        <p:txBody>
          <a:bodyPr anchor="b" anchorCtr="0">
            <a:noAutofit/>
          </a:bodyPr>
          <a:lstStyle>
            <a:lvl1pPr>
              <a:spcBef>
                <a:spcPts val="0"/>
              </a:spcBef>
              <a:defRPr sz="6600">
                <a:solidFill>
                  <a:schemeClr val="bg1"/>
                </a:solidFill>
              </a:defRPr>
            </a:lvl1pPr>
          </a:lstStyle>
          <a:p>
            <a:pPr lvl="0"/>
            <a:r>
              <a:rPr lang="en-US" dirty="0"/>
              <a:t>% here</a:t>
            </a:r>
          </a:p>
        </p:txBody>
      </p:sp>
      <p:sp>
        <p:nvSpPr>
          <p:cNvPr id="17" name="Text Placeholder 14"/>
          <p:cNvSpPr>
            <a:spLocks noGrp="1"/>
          </p:cNvSpPr>
          <p:nvPr>
            <p:ph type="body" sz="quarter" idx="16"/>
          </p:nvPr>
        </p:nvSpPr>
        <p:spPr>
          <a:xfrm>
            <a:off x="548640" y="3771900"/>
            <a:ext cx="3749040" cy="617220"/>
          </a:xfrm>
        </p:spPr>
        <p:txBody>
          <a:bodyPr>
            <a:noAutofit/>
          </a:bodyPr>
          <a:lstStyle>
            <a:lvl1pPr>
              <a:defRPr sz="1500">
                <a:solidFill>
                  <a:schemeClr val="bg1"/>
                </a:solidFill>
                <a:latin typeface="+mn-lt"/>
              </a:defRPr>
            </a:lvl1pPr>
          </a:lstStyle>
          <a:p>
            <a:pPr lvl="0"/>
            <a:r>
              <a:rPr lang="en-US"/>
              <a:t>Click to edit Master text styles</a:t>
            </a:r>
          </a:p>
        </p:txBody>
      </p:sp>
      <p:sp>
        <p:nvSpPr>
          <p:cNvPr id="12" name="Freeform 5"/>
          <p:cNvSpPr>
            <a:spLocks/>
          </p:cNvSpPr>
          <p:nvPr/>
        </p:nvSpPr>
        <p:spPr bwMode="gray">
          <a:xfrm>
            <a:off x="4509295" y="309563"/>
            <a:ext cx="125413" cy="4524375"/>
          </a:xfrm>
          <a:custGeom>
            <a:avLst/>
            <a:gdLst/>
            <a:ahLst/>
            <a:cxnLst>
              <a:cxn ang="0">
                <a:pos x="80" y="2"/>
              </a:cxn>
              <a:cxn ang="0">
                <a:pos x="80" y="2"/>
              </a:cxn>
              <a:cxn ang="0">
                <a:pos x="44" y="36"/>
              </a:cxn>
              <a:cxn ang="0">
                <a:pos x="44" y="36"/>
              </a:cxn>
              <a:cxn ang="0">
                <a:pos x="37" y="91"/>
              </a:cxn>
              <a:cxn ang="0">
                <a:pos x="37" y="91"/>
              </a:cxn>
              <a:cxn ang="0">
                <a:pos x="37" y="3071"/>
              </a:cxn>
              <a:cxn ang="0">
                <a:pos x="37" y="6227"/>
              </a:cxn>
              <a:cxn ang="0">
                <a:pos x="31" y="6278"/>
              </a:cxn>
              <a:cxn ang="0">
                <a:pos x="30" y="6279"/>
              </a:cxn>
              <a:cxn ang="0">
                <a:pos x="1" y="6310"/>
              </a:cxn>
              <a:cxn ang="0">
                <a:pos x="0" y="6310"/>
              </a:cxn>
              <a:cxn ang="0">
                <a:pos x="0" y="6318"/>
              </a:cxn>
              <a:cxn ang="0">
                <a:pos x="1" y="6318"/>
              </a:cxn>
              <a:cxn ang="0">
                <a:pos x="35" y="6317"/>
              </a:cxn>
              <a:cxn ang="0">
                <a:pos x="70" y="6282"/>
              </a:cxn>
              <a:cxn ang="0">
                <a:pos x="70" y="6282"/>
              </a:cxn>
              <a:cxn ang="0">
                <a:pos x="78" y="6227"/>
              </a:cxn>
              <a:cxn ang="0">
                <a:pos x="77" y="6227"/>
              </a:cxn>
              <a:cxn ang="0">
                <a:pos x="77" y="3138"/>
              </a:cxn>
              <a:cxn ang="0">
                <a:pos x="77" y="91"/>
              </a:cxn>
              <a:cxn ang="0">
                <a:pos x="84" y="40"/>
              </a:cxn>
              <a:cxn ang="0">
                <a:pos x="84" y="39"/>
              </a:cxn>
              <a:cxn ang="0">
                <a:pos x="113" y="8"/>
              </a:cxn>
              <a:cxn ang="0">
                <a:pos x="115" y="8"/>
              </a:cxn>
              <a:cxn ang="0">
                <a:pos x="115" y="1"/>
              </a:cxn>
              <a:cxn ang="0">
                <a:pos x="113" y="1"/>
              </a:cxn>
              <a:cxn ang="0">
                <a:pos x="80" y="2"/>
              </a:cxn>
            </a:cxnLst>
            <a:rect l="0" t="0" r="r" b="b"/>
            <a:pathLst>
              <a:path w="115" h="6319">
                <a:moveTo>
                  <a:pt x="80" y="2"/>
                </a:moveTo>
                <a:lnTo>
                  <a:pt x="80" y="2"/>
                </a:lnTo>
                <a:cubicBezTo>
                  <a:pt x="61" y="4"/>
                  <a:pt x="51" y="13"/>
                  <a:pt x="44" y="36"/>
                </a:cubicBezTo>
                <a:lnTo>
                  <a:pt x="44" y="36"/>
                </a:lnTo>
                <a:cubicBezTo>
                  <a:pt x="41" y="48"/>
                  <a:pt x="39" y="66"/>
                  <a:pt x="37" y="91"/>
                </a:cubicBezTo>
                <a:lnTo>
                  <a:pt x="37" y="91"/>
                </a:lnTo>
                <a:lnTo>
                  <a:pt x="37" y="3071"/>
                </a:lnTo>
                <a:lnTo>
                  <a:pt x="37" y="6227"/>
                </a:lnTo>
                <a:cubicBezTo>
                  <a:pt x="36" y="6248"/>
                  <a:pt x="34" y="6267"/>
                  <a:pt x="31" y="6278"/>
                </a:cubicBezTo>
                <a:lnTo>
                  <a:pt x="30" y="6279"/>
                </a:lnTo>
                <a:cubicBezTo>
                  <a:pt x="27" y="6290"/>
                  <a:pt x="20" y="6311"/>
                  <a:pt x="1" y="6310"/>
                </a:cubicBezTo>
                <a:lnTo>
                  <a:pt x="0" y="6310"/>
                </a:lnTo>
                <a:lnTo>
                  <a:pt x="0" y="6318"/>
                </a:lnTo>
                <a:lnTo>
                  <a:pt x="1" y="6318"/>
                </a:lnTo>
                <a:cubicBezTo>
                  <a:pt x="11" y="6319"/>
                  <a:pt x="26" y="6318"/>
                  <a:pt x="35" y="6317"/>
                </a:cubicBezTo>
                <a:cubicBezTo>
                  <a:pt x="54" y="6314"/>
                  <a:pt x="63" y="6305"/>
                  <a:pt x="70" y="6282"/>
                </a:cubicBezTo>
                <a:lnTo>
                  <a:pt x="70" y="6282"/>
                </a:lnTo>
                <a:cubicBezTo>
                  <a:pt x="74" y="6271"/>
                  <a:pt x="76" y="6252"/>
                  <a:pt x="78" y="6227"/>
                </a:cubicBezTo>
                <a:lnTo>
                  <a:pt x="77" y="6227"/>
                </a:lnTo>
                <a:lnTo>
                  <a:pt x="77" y="3138"/>
                </a:lnTo>
                <a:lnTo>
                  <a:pt x="77" y="91"/>
                </a:lnTo>
                <a:cubicBezTo>
                  <a:pt x="79" y="70"/>
                  <a:pt x="81" y="52"/>
                  <a:pt x="84" y="40"/>
                </a:cubicBezTo>
                <a:lnTo>
                  <a:pt x="84" y="39"/>
                </a:lnTo>
                <a:cubicBezTo>
                  <a:pt x="88" y="29"/>
                  <a:pt x="95" y="7"/>
                  <a:pt x="113" y="8"/>
                </a:cubicBezTo>
                <a:lnTo>
                  <a:pt x="115" y="8"/>
                </a:lnTo>
                <a:lnTo>
                  <a:pt x="115" y="1"/>
                </a:lnTo>
                <a:lnTo>
                  <a:pt x="113" y="1"/>
                </a:lnTo>
                <a:cubicBezTo>
                  <a:pt x="103" y="0"/>
                  <a:pt x="88" y="1"/>
                  <a:pt x="80" y="2"/>
                </a:cubicBezTo>
                <a:close/>
              </a:path>
            </a:pathLst>
          </a:custGeom>
          <a:solidFill>
            <a:schemeClr val="accent1"/>
          </a:solidFill>
          <a:ln w="12700">
            <a:solidFill>
              <a:schemeClr val="accent1"/>
            </a:solid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srgbClr val="000000"/>
              </a:solidFill>
            </a:endParaRPr>
          </a:p>
        </p:txBody>
      </p:sp>
    </p:spTree>
    <p:extLst>
      <p:ext uri="{BB962C8B-B14F-4D97-AF65-F5344CB8AC3E}">
        <p14:creationId xmlns:p14="http://schemas.microsoft.com/office/powerpoint/2010/main" val="255875693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p:cSld name="Two Column with Text + Figure">
    <p:spTree>
      <p:nvGrpSpPr>
        <p:cNvPr id="1" name=""/>
        <p:cNvGrpSpPr/>
        <p:nvPr/>
      </p:nvGrpSpPr>
      <p:grpSpPr>
        <a:xfrm>
          <a:off x="0" y="0"/>
          <a:ext cx="0" cy="0"/>
          <a:chOff x="0" y="0"/>
          <a:chExt cx="0" cy="0"/>
        </a:xfrm>
      </p:grpSpPr>
      <p:sp>
        <p:nvSpPr>
          <p:cNvPr id="10" name="Rounded Rectangle 9"/>
          <p:cNvSpPr/>
          <p:nvPr/>
        </p:nvSpPr>
        <p:spPr bwMode="gray">
          <a:xfrm>
            <a:off x="4754880" y="342900"/>
            <a:ext cx="3931920" cy="4457700"/>
          </a:xfrm>
          <a:prstGeom prst="roundRect">
            <a:avLst>
              <a:gd name="adj" fmla="val 456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dirty="0">
              <a:solidFill>
                <a:prstClr val="white"/>
              </a:solidFill>
            </a:endParaRPr>
          </a:p>
        </p:txBody>
      </p:sp>
      <p:sp>
        <p:nvSpPr>
          <p:cNvPr id="2" name="Title 1"/>
          <p:cNvSpPr>
            <a:spLocks noGrp="1"/>
          </p:cNvSpPr>
          <p:nvPr>
            <p:ph type="title"/>
          </p:nvPr>
        </p:nvSpPr>
        <p:spPr bwMode="gray">
          <a:xfrm>
            <a:off x="457200" y="1234440"/>
            <a:ext cx="3977640" cy="754380"/>
          </a:xfrm>
        </p:spPr>
        <p:txBody>
          <a:bodyPr>
            <a:noAutofit/>
          </a:bodyPr>
          <a:lstStyle>
            <a:lvl1pPr marL="40481" indent="0">
              <a:defRPr>
                <a:solidFill>
                  <a:schemeClr val="accent1"/>
                </a:solidFill>
              </a:defRPr>
            </a:lvl1pPr>
          </a:lstStyle>
          <a:p>
            <a:r>
              <a:rPr lang="en-US"/>
              <a:t>Click to edit Master title style</a:t>
            </a:r>
            <a:endParaRPr lang="en-US" dirty="0"/>
          </a:p>
        </p:txBody>
      </p:sp>
      <p:sp>
        <p:nvSpPr>
          <p:cNvPr id="4" name="Content Placeholder 3"/>
          <p:cNvSpPr>
            <a:spLocks noGrp="1"/>
          </p:cNvSpPr>
          <p:nvPr>
            <p:ph sz="half" idx="2"/>
          </p:nvPr>
        </p:nvSpPr>
        <p:spPr>
          <a:xfrm>
            <a:off x="457200" y="2125980"/>
            <a:ext cx="3977640" cy="2468880"/>
          </a:xfrm>
        </p:spPr>
        <p:txBody>
          <a:bodyPr>
            <a:noAutofit/>
          </a:bodyPr>
          <a:lstStyle>
            <a:lvl1pPr marL="82154" indent="-82154">
              <a:buClr>
                <a:schemeClr val="accent1"/>
              </a:buClr>
              <a:defRPr sz="1800">
                <a:solidFill>
                  <a:schemeClr val="tx2"/>
                </a:solidFill>
              </a:defRPr>
            </a:lvl1pPr>
            <a:lvl2pPr>
              <a:buClr>
                <a:schemeClr val="accent1"/>
              </a:buClr>
              <a:defRPr sz="1500"/>
            </a:lvl2pPr>
            <a:lvl3pPr>
              <a:buClr>
                <a:schemeClr val="accent1"/>
              </a:buClr>
              <a:defRPr sz="1350"/>
            </a:lvl3pPr>
            <a:lvl4pPr>
              <a:buClr>
                <a:schemeClr val="accent1"/>
              </a:buClr>
              <a:defRPr sz="1200"/>
            </a:lvl4pPr>
            <a:lvl5pPr>
              <a:buClr>
                <a:schemeClr val="accent1"/>
              </a:buClr>
              <a:defRPr sz="10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solidFill>
                  <a:srgbClr val="000000">
                    <a:lumMod val="50000"/>
                    <a:lumOff val="50000"/>
                  </a:srgbClr>
                </a:solidFill>
              </a:rPr>
              <a:t>COMPANY CONFIDENTIAL  |  FOR INTERNAL USE ONLY  |  DO NOT COPY</a:t>
            </a:r>
          </a:p>
        </p:txBody>
      </p:sp>
      <p:sp>
        <p:nvSpPr>
          <p:cNvPr id="7" name="Slide Number Placeholder 6"/>
          <p:cNvSpPr>
            <a:spLocks noGrp="1"/>
          </p:cNvSpPr>
          <p:nvPr>
            <p:ph type="sldNum" sz="quarter" idx="12"/>
          </p:nvPr>
        </p:nvSpPr>
        <p:spPr/>
        <p:txBody>
          <a:bodyPr/>
          <a:lstStyle/>
          <a:p>
            <a:fld id="{1A2DCB2D-F3A1-47AC-A248-15826C4C808C}" type="slidenum">
              <a:rPr lang="en-US" smtClean="0">
                <a:solidFill>
                  <a:srgbClr val="000000">
                    <a:lumMod val="50000"/>
                    <a:lumOff val="50000"/>
                  </a:srgbClr>
                </a:solidFill>
              </a:rPr>
              <a:pPr/>
              <a:t>‹#›</a:t>
            </a:fld>
            <a:endParaRPr lang="en-US" dirty="0">
              <a:solidFill>
                <a:srgbClr val="000000">
                  <a:lumMod val="50000"/>
                  <a:lumOff val="50000"/>
                </a:srgbClr>
              </a:solidFill>
            </a:endParaRPr>
          </a:p>
        </p:txBody>
      </p:sp>
      <p:sp>
        <p:nvSpPr>
          <p:cNvPr id="12" name="Freeform 5"/>
          <p:cNvSpPr>
            <a:spLocks/>
          </p:cNvSpPr>
          <p:nvPr/>
        </p:nvSpPr>
        <p:spPr bwMode="gray">
          <a:xfrm>
            <a:off x="4509295" y="309563"/>
            <a:ext cx="125413" cy="4524375"/>
          </a:xfrm>
          <a:custGeom>
            <a:avLst/>
            <a:gdLst/>
            <a:ahLst/>
            <a:cxnLst>
              <a:cxn ang="0">
                <a:pos x="80" y="2"/>
              </a:cxn>
              <a:cxn ang="0">
                <a:pos x="80" y="2"/>
              </a:cxn>
              <a:cxn ang="0">
                <a:pos x="44" y="36"/>
              </a:cxn>
              <a:cxn ang="0">
                <a:pos x="44" y="36"/>
              </a:cxn>
              <a:cxn ang="0">
                <a:pos x="37" y="91"/>
              </a:cxn>
              <a:cxn ang="0">
                <a:pos x="37" y="91"/>
              </a:cxn>
              <a:cxn ang="0">
                <a:pos x="37" y="3071"/>
              </a:cxn>
              <a:cxn ang="0">
                <a:pos x="37" y="6227"/>
              </a:cxn>
              <a:cxn ang="0">
                <a:pos x="31" y="6278"/>
              </a:cxn>
              <a:cxn ang="0">
                <a:pos x="30" y="6279"/>
              </a:cxn>
              <a:cxn ang="0">
                <a:pos x="1" y="6310"/>
              </a:cxn>
              <a:cxn ang="0">
                <a:pos x="0" y="6310"/>
              </a:cxn>
              <a:cxn ang="0">
                <a:pos x="0" y="6318"/>
              </a:cxn>
              <a:cxn ang="0">
                <a:pos x="1" y="6318"/>
              </a:cxn>
              <a:cxn ang="0">
                <a:pos x="35" y="6317"/>
              </a:cxn>
              <a:cxn ang="0">
                <a:pos x="70" y="6282"/>
              </a:cxn>
              <a:cxn ang="0">
                <a:pos x="70" y="6282"/>
              </a:cxn>
              <a:cxn ang="0">
                <a:pos x="78" y="6227"/>
              </a:cxn>
              <a:cxn ang="0">
                <a:pos x="77" y="6227"/>
              </a:cxn>
              <a:cxn ang="0">
                <a:pos x="77" y="3138"/>
              </a:cxn>
              <a:cxn ang="0">
                <a:pos x="77" y="91"/>
              </a:cxn>
              <a:cxn ang="0">
                <a:pos x="84" y="40"/>
              </a:cxn>
              <a:cxn ang="0">
                <a:pos x="84" y="39"/>
              </a:cxn>
              <a:cxn ang="0">
                <a:pos x="113" y="8"/>
              </a:cxn>
              <a:cxn ang="0">
                <a:pos x="115" y="8"/>
              </a:cxn>
              <a:cxn ang="0">
                <a:pos x="115" y="1"/>
              </a:cxn>
              <a:cxn ang="0">
                <a:pos x="113" y="1"/>
              </a:cxn>
              <a:cxn ang="0">
                <a:pos x="80" y="2"/>
              </a:cxn>
            </a:cxnLst>
            <a:rect l="0" t="0" r="r" b="b"/>
            <a:pathLst>
              <a:path w="115" h="6319">
                <a:moveTo>
                  <a:pt x="80" y="2"/>
                </a:moveTo>
                <a:lnTo>
                  <a:pt x="80" y="2"/>
                </a:lnTo>
                <a:cubicBezTo>
                  <a:pt x="61" y="4"/>
                  <a:pt x="51" y="13"/>
                  <a:pt x="44" y="36"/>
                </a:cubicBezTo>
                <a:lnTo>
                  <a:pt x="44" y="36"/>
                </a:lnTo>
                <a:cubicBezTo>
                  <a:pt x="41" y="48"/>
                  <a:pt x="39" y="66"/>
                  <a:pt x="37" y="91"/>
                </a:cubicBezTo>
                <a:lnTo>
                  <a:pt x="37" y="91"/>
                </a:lnTo>
                <a:lnTo>
                  <a:pt x="37" y="3071"/>
                </a:lnTo>
                <a:lnTo>
                  <a:pt x="37" y="6227"/>
                </a:lnTo>
                <a:cubicBezTo>
                  <a:pt x="36" y="6248"/>
                  <a:pt x="34" y="6267"/>
                  <a:pt x="31" y="6278"/>
                </a:cubicBezTo>
                <a:lnTo>
                  <a:pt x="30" y="6279"/>
                </a:lnTo>
                <a:cubicBezTo>
                  <a:pt x="27" y="6290"/>
                  <a:pt x="20" y="6311"/>
                  <a:pt x="1" y="6310"/>
                </a:cubicBezTo>
                <a:lnTo>
                  <a:pt x="0" y="6310"/>
                </a:lnTo>
                <a:lnTo>
                  <a:pt x="0" y="6318"/>
                </a:lnTo>
                <a:lnTo>
                  <a:pt x="1" y="6318"/>
                </a:lnTo>
                <a:cubicBezTo>
                  <a:pt x="11" y="6319"/>
                  <a:pt x="26" y="6318"/>
                  <a:pt x="35" y="6317"/>
                </a:cubicBezTo>
                <a:cubicBezTo>
                  <a:pt x="54" y="6314"/>
                  <a:pt x="63" y="6305"/>
                  <a:pt x="70" y="6282"/>
                </a:cubicBezTo>
                <a:lnTo>
                  <a:pt x="70" y="6282"/>
                </a:lnTo>
                <a:cubicBezTo>
                  <a:pt x="74" y="6271"/>
                  <a:pt x="76" y="6252"/>
                  <a:pt x="78" y="6227"/>
                </a:cubicBezTo>
                <a:lnTo>
                  <a:pt x="77" y="6227"/>
                </a:lnTo>
                <a:lnTo>
                  <a:pt x="77" y="3138"/>
                </a:lnTo>
                <a:lnTo>
                  <a:pt x="77" y="91"/>
                </a:lnTo>
                <a:cubicBezTo>
                  <a:pt x="79" y="70"/>
                  <a:pt x="81" y="52"/>
                  <a:pt x="84" y="40"/>
                </a:cubicBezTo>
                <a:lnTo>
                  <a:pt x="84" y="39"/>
                </a:lnTo>
                <a:cubicBezTo>
                  <a:pt x="88" y="29"/>
                  <a:pt x="95" y="7"/>
                  <a:pt x="113" y="8"/>
                </a:cubicBezTo>
                <a:lnTo>
                  <a:pt x="115" y="8"/>
                </a:lnTo>
                <a:lnTo>
                  <a:pt x="115" y="1"/>
                </a:lnTo>
                <a:lnTo>
                  <a:pt x="113" y="1"/>
                </a:lnTo>
                <a:cubicBezTo>
                  <a:pt x="103" y="0"/>
                  <a:pt x="88" y="1"/>
                  <a:pt x="80" y="2"/>
                </a:cubicBezTo>
                <a:close/>
              </a:path>
            </a:pathLst>
          </a:custGeom>
          <a:solidFill>
            <a:schemeClr val="accent1"/>
          </a:solidFill>
          <a:ln w="12700">
            <a:solidFill>
              <a:schemeClr val="accent1"/>
            </a:solid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srgbClr val="000000"/>
              </a:solidFill>
            </a:endParaRPr>
          </a:p>
        </p:txBody>
      </p:sp>
      <p:sp>
        <p:nvSpPr>
          <p:cNvPr id="18" name="Text Placeholder 17"/>
          <p:cNvSpPr>
            <a:spLocks noGrp="1"/>
          </p:cNvSpPr>
          <p:nvPr>
            <p:ph type="body" sz="quarter" idx="13"/>
          </p:nvPr>
        </p:nvSpPr>
        <p:spPr bwMode="gray">
          <a:xfrm>
            <a:off x="4754880" y="3429000"/>
            <a:ext cx="3840480" cy="1131570"/>
          </a:xfrm>
        </p:spPr>
        <p:txBody>
          <a:bodyPr>
            <a:noAutofit/>
          </a:bodyPr>
          <a:lstStyle>
            <a:lvl1pPr>
              <a:defRPr sz="1500">
                <a:solidFill>
                  <a:schemeClr val="tx2"/>
                </a:solidFill>
                <a:latin typeface="+mn-lt"/>
              </a:defRPr>
            </a:lvl1pPr>
          </a:lstStyle>
          <a:p>
            <a:pPr lvl="0"/>
            <a:r>
              <a:rPr lang="en-US"/>
              <a:t>Click to edit Master text styles</a:t>
            </a:r>
          </a:p>
        </p:txBody>
      </p:sp>
    </p:spTree>
    <p:extLst>
      <p:ext uri="{BB962C8B-B14F-4D97-AF65-F5344CB8AC3E}">
        <p14:creationId xmlns:p14="http://schemas.microsoft.com/office/powerpoint/2010/main" val="3989048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hort Title and Bulleted Content">
    <p:spTree>
      <p:nvGrpSpPr>
        <p:cNvPr id="1" name=""/>
        <p:cNvGrpSpPr/>
        <p:nvPr/>
      </p:nvGrpSpPr>
      <p:grpSpPr>
        <a:xfrm>
          <a:off x="0" y="0"/>
          <a:ext cx="0" cy="0"/>
          <a:chOff x="0" y="0"/>
          <a:chExt cx="0" cy="0"/>
        </a:xfrm>
      </p:grpSpPr>
      <p:cxnSp>
        <p:nvCxnSpPr>
          <p:cNvPr id="9" name="Straight Connector 8"/>
          <p:cNvCxnSpPr/>
          <p:nvPr userDrawn="1"/>
        </p:nvCxnSpPr>
        <p:spPr>
          <a:xfrm>
            <a:off x="1143004" y="4807088"/>
            <a:ext cx="7765817" cy="0"/>
          </a:xfrm>
          <a:prstGeom prst="line">
            <a:avLst/>
          </a:prstGeom>
          <a:ln w="12700">
            <a:solidFill>
              <a:srgbClr val="554D56"/>
            </a:solidFill>
          </a:ln>
          <a:effectLst/>
        </p:spPr>
        <p:style>
          <a:lnRef idx="2">
            <a:schemeClr val="accent1"/>
          </a:lnRef>
          <a:fillRef idx="0">
            <a:schemeClr val="accent1"/>
          </a:fillRef>
          <a:effectRef idx="1">
            <a:schemeClr val="accent1"/>
          </a:effectRef>
          <a:fontRef idx="minor">
            <a:schemeClr val="tx1"/>
          </a:fontRef>
        </p:style>
      </p:cxnSp>
      <p:pic>
        <p:nvPicPr>
          <p:cNvPr id="10" name="Picture 9" descr="CC_Horz_RGB_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7361" y="4663199"/>
            <a:ext cx="898307" cy="354056"/>
          </a:xfrm>
          <a:prstGeom prst="rect">
            <a:avLst/>
          </a:prstGeom>
        </p:spPr>
      </p:pic>
      <p:sp>
        <p:nvSpPr>
          <p:cNvPr id="11" name="Title 1"/>
          <p:cNvSpPr>
            <a:spLocks noGrp="1"/>
          </p:cNvSpPr>
          <p:nvPr>
            <p:ph type="title" hasCustomPrompt="1"/>
          </p:nvPr>
        </p:nvSpPr>
        <p:spPr>
          <a:xfrm>
            <a:off x="228599" y="137161"/>
            <a:ext cx="8686800" cy="632454"/>
          </a:xfrm>
        </p:spPr>
        <p:txBody>
          <a:bodyPr/>
          <a:lstStyle>
            <a:lvl1pPr>
              <a:defRPr/>
            </a:lvl1pPr>
          </a:lstStyle>
          <a:p>
            <a:r>
              <a:rPr lang="en-US" dirty="0"/>
              <a:t>INSERT HEADER HERE</a:t>
            </a:r>
          </a:p>
        </p:txBody>
      </p:sp>
      <p:sp>
        <p:nvSpPr>
          <p:cNvPr id="7" name="Text Placeholder 6"/>
          <p:cNvSpPr>
            <a:spLocks noGrp="1"/>
          </p:cNvSpPr>
          <p:nvPr>
            <p:ph type="body" sz="quarter" idx="13" hasCustomPrompt="1"/>
          </p:nvPr>
        </p:nvSpPr>
        <p:spPr>
          <a:xfrm>
            <a:off x="228603" y="809957"/>
            <a:ext cx="8687108" cy="3805958"/>
          </a:xfrm>
        </p:spPr>
        <p:txBody>
          <a:bodyPr/>
          <a:lstStyle>
            <a:lvl1pPr marL="309026" indent="-309026">
              <a:spcBef>
                <a:spcPts val="0"/>
              </a:spcBef>
              <a:buFont typeface="Arial" pitchFamily="34" charset="0"/>
              <a:buChar char="•"/>
              <a:defRPr sz="1800" baseline="0"/>
            </a:lvl1pPr>
            <a:lvl3pPr marL="1242982" indent="-135727">
              <a:spcBef>
                <a:spcPts val="0"/>
              </a:spcBef>
              <a:buSzPct val="75000"/>
              <a:buFont typeface="Arial" pitchFamily="34" charset="0"/>
              <a:buChar char="•"/>
              <a:defRPr/>
            </a:lvl3pPr>
          </a:lstStyle>
          <a:p>
            <a:pPr marL="231775" indent="-231775">
              <a:spcBef>
                <a:spcPts val="0"/>
              </a:spcBef>
            </a:pPr>
            <a:r>
              <a:rPr lang="en-US" sz="1800" dirty="0"/>
              <a:t>First Level.</a:t>
            </a:r>
          </a:p>
          <a:p>
            <a:pPr marL="557199" lvl="1" indent="-211925">
              <a:spcBef>
                <a:spcPts val="0"/>
              </a:spcBef>
              <a:buSzPct val="75000"/>
              <a:buFont typeface="Courier New" pitchFamily="49" charset="0"/>
              <a:buChar char="o"/>
            </a:pPr>
            <a:r>
              <a:rPr lang="en-US" sz="1500" dirty="0">
                <a:latin typeface="Arial" pitchFamily="34" charset="0"/>
                <a:cs typeface="Arial" pitchFamily="34" charset="0"/>
              </a:rPr>
              <a:t>Second Level.</a:t>
            </a:r>
          </a:p>
          <a:p>
            <a:pPr marL="942951" lvl="1" indent="-176209">
              <a:spcBef>
                <a:spcPts val="0"/>
              </a:spcBef>
              <a:buSzPct val="75000"/>
              <a:buFont typeface="Wingdings" pitchFamily="2" charset="2"/>
              <a:buChar char="§"/>
            </a:pPr>
            <a:r>
              <a:rPr lang="en-US" sz="1351" dirty="0">
                <a:latin typeface="Arial" pitchFamily="34" charset="0"/>
                <a:cs typeface="Arial" pitchFamily="34" charset="0"/>
              </a:rPr>
              <a:t>Third Level.</a:t>
            </a:r>
          </a:p>
          <a:p>
            <a:pPr marL="1242982" lvl="2" indent="-135727">
              <a:spcBef>
                <a:spcPts val="0"/>
              </a:spcBef>
              <a:buSzPct val="75000"/>
              <a:buFont typeface="Arial" pitchFamily="34" charset="0"/>
              <a:buChar char="•"/>
            </a:pPr>
            <a:r>
              <a:rPr lang="en-US" sz="1200" dirty="0">
                <a:latin typeface="Arial" pitchFamily="34" charset="0"/>
                <a:cs typeface="Arial" pitchFamily="34" charset="0"/>
              </a:rPr>
              <a:t>Fourth</a:t>
            </a:r>
            <a:r>
              <a:rPr lang="en-US" sz="1200" baseline="0" dirty="0">
                <a:latin typeface="Arial" pitchFamily="34" charset="0"/>
                <a:cs typeface="Arial" pitchFamily="34" charset="0"/>
              </a:rPr>
              <a:t> Level.</a:t>
            </a:r>
            <a:endParaRPr lang="en-US" sz="1200" dirty="0"/>
          </a:p>
        </p:txBody>
      </p:sp>
      <p:sp>
        <p:nvSpPr>
          <p:cNvPr id="13" name="Slide Number Placeholder 5"/>
          <p:cNvSpPr>
            <a:spLocks noGrp="1"/>
          </p:cNvSpPr>
          <p:nvPr>
            <p:ph type="sldNum" sz="quarter" idx="4"/>
          </p:nvPr>
        </p:nvSpPr>
        <p:spPr>
          <a:xfrm>
            <a:off x="8183785" y="4772061"/>
            <a:ext cx="731619" cy="273844"/>
          </a:xfrm>
          <a:prstGeom prst="rect">
            <a:avLst/>
          </a:prstGeom>
        </p:spPr>
        <p:txBody>
          <a:bodyPr vert="horz" lIns="91440" tIns="45720" rIns="91440" bIns="45720" rtlCol="0" anchor="ctr"/>
          <a:lstStyle>
            <a:lvl1pPr algn="r">
              <a:defRPr sz="525" b="1" i="0">
                <a:solidFill>
                  <a:srgbClr val="554D56"/>
                </a:solidFill>
                <a:latin typeface="Arial"/>
                <a:cs typeface="Arial"/>
              </a:defRPr>
            </a:lvl1pPr>
          </a:lstStyle>
          <a:p>
            <a:fld id="{C8146628-1A01-9741-8A8B-916D51547CC7}" type="slidenum">
              <a:rPr lang="en-US" smtClean="0"/>
              <a:pPr/>
              <a:t>‹#›</a:t>
            </a:fld>
            <a:endParaRPr lang="en-US" dirty="0"/>
          </a:p>
        </p:txBody>
      </p:sp>
    </p:spTree>
    <p:extLst>
      <p:ext uri="{BB962C8B-B14F-4D97-AF65-F5344CB8AC3E}">
        <p14:creationId xmlns:p14="http://schemas.microsoft.com/office/powerpoint/2010/main" val="3990109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a:t>INSERT HEADER HERE</a:t>
            </a:r>
          </a:p>
        </p:txBody>
      </p:sp>
      <p:sp>
        <p:nvSpPr>
          <p:cNvPr id="7" name="Table Placeholder 6"/>
          <p:cNvSpPr>
            <a:spLocks noGrp="1"/>
          </p:cNvSpPr>
          <p:nvPr>
            <p:ph type="tbl" sz="quarter" idx="12"/>
          </p:nvPr>
        </p:nvSpPr>
        <p:spPr>
          <a:xfrm>
            <a:off x="228600" y="1040613"/>
            <a:ext cx="8686800" cy="2695575"/>
          </a:xfrm>
        </p:spPr>
        <p:txBody>
          <a:bodyPr/>
          <a:lstStyle/>
          <a:p>
            <a:endParaRPr lang="en-US" dirty="0"/>
          </a:p>
        </p:txBody>
      </p:sp>
      <p:cxnSp>
        <p:nvCxnSpPr>
          <p:cNvPr id="9" name="Straight Connector 8"/>
          <p:cNvCxnSpPr/>
          <p:nvPr userDrawn="1"/>
        </p:nvCxnSpPr>
        <p:spPr>
          <a:xfrm>
            <a:off x="1143004" y="4807088"/>
            <a:ext cx="7765817" cy="0"/>
          </a:xfrm>
          <a:prstGeom prst="line">
            <a:avLst/>
          </a:prstGeom>
          <a:ln w="12700">
            <a:solidFill>
              <a:srgbClr val="554D56"/>
            </a:solidFill>
          </a:ln>
          <a:effectLst/>
        </p:spPr>
        <p:style>
          <a:lnRef idx="2">
            <a:schemeClr val="accent1"/>
          </a:lnRef>
          <a:fillRef idx="0">
            <a:schemeClr val="accent1"/>
          </a:fillRef>
          <a:effectRef idx="1">
            <a:schemeClr val="accent1"/>
          </a:effectRef>
          <a:fontRef idx="minor">
            <a:schemeClr val="tx1"/>
          </a:fontRef>
        </p:style>
      </p:cxnSp>
      <p:pic>
        <p:nvPicPr>
          <p:cNvPr id="10" name="Picture 9" descr="CC_Horz_RGB_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7361" y="4663199"/>
            <a:ext cx="898307" cy="354056"/>
          </a:xfrm>
          <a:prstGeom prst="rect">
            <a:avLst/>
          </a:prstGeom>
        </p:spPr>
      </p:pic>
      <p:sp>
        <p:nvSpPr>
          <p:cNvPr id="8" name="Slide Number Placeholder 5"/>
          <p:cNvSpPr>
            <a:spLocks noGrp="1"/>
          </p:cNvSpPr>
          <p:nvPr>
            <p:ph type="sldNum" sz="quarter" idx="4"/>
          </p:nvPr>
        </p:nvSpPr>
        <p:spPr>
          <a:xfrm>
            <a:off x="8183785" y="4772061"/>
            <a:ext cx="731619" cy="273844"/>
          </a:xfrm>
          <a:prstGeom prst="rect">
            <a:avLst/>
          </a:prstGeom>
        </p:spPr>
        <p:txBody>
          <a:bodyPr vert="horz" lIns="91440" tIns="45720" rIns="91440" bIns="45720" rtlCol="0" anchor="ctr"/>
          <a:lstStyle>
            <a:lvl1pPr algn="r">
              <a:defRPr sz="525" b="1" i="0">
                <a:solidFill>
                  <a:srgbClr val="554D56"/>
                </a:solidFill>
                <a:latin typeface="Arial"/>
                <a:cs typeface="Arial"/>
              </a:defRPr>
            </a:lvl1pPr>
          </a:lstStyle>
          <a:p>
            <a:fld id="{C8146628-1A01-9741-8A8B-916D51547CC7}" type="slidenum">
              <a:rPr lang="en-US" smtClean="0"/>
              <a:pPr/>
              <a:t>‹#›</a:t>
            </a:fld>
            <a:endParaRPr lang="en-US" dirty="0"/>
          </a:p>
        </p:txBody>
      </p:sp>
    </p:spTree>
    <p:extLst>
      <p:ext uri="{BB962C8B-B14F-4D97-AF65-F5344CB8AC3E}">
        <p14:creationId xmlns:p14="http://schemas.microsoft.com/office/powerpoint/2010/main" val="3959762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1" name="Picture Placeholder 10"/>
          <p:cNvSpPr>
            <a:spLocks noGrp="1"/>
          </p:cNvSpPr>
          <p:nvPr>
            <p:ph type="pic" sz="quarter" idx="13" hasCustomPrompt="1"/>
          </p:nvPr>
        </p:nvSpPr>
        <p:spPr bwMode="gray">
          <a:xfrm>
            <a:off x="0" y="2400300"/>
            <a:ext cx="9144000" cy="2743200"/>
          </a:xfrm>
        </p:spPr>
        <p:txBody>
          <a:bodyPr>
            <a:normAutofit/>
          </a:bodyPr>
          <a:lstStyle>
            <a:lvl1pPr>
              <a:defRPr sz="1350">
                <a:solidFill>
                  <a:schemeClr val="accent6"/>
                </a:solidFill>
              </a:defRPr>
            </a:lvl1pPr>
          </a:lstStyle>
          <a:p>
            <a:r>
              <a:rPr lang="en-US" dirty="0"/>
              <a:t>Click icon to add picture from file</a:t>
            </a:r>
          </a:p>
        </p:txBody>
      </p:sp>
      <p:sp>
        <p:nvSpPr>
          <p:cNvPr id="2" name="Title 1"/>
          <p:cNvSpPr>
            <a:spLocks noGrp="1"/>
          </p:cNvSpPr>
          <p:nvPr>
            <p:ph type="ctrTitle"/>
          </p:nvPr>
        </p:nvSpPr>
        <p:spPr>
          <a:xfrm>
            <a:off x="457200" y="821531"/>
            <a:ext cx="6217920" cy="925830"/>
          </a:xfrm>
        </p:spPr>
        <p:txBody>
          <a:bodyPr vert="horz" lIns="0" tIns="45720" rIns="91440" bIns="45720" rtlCol="0" anchor="ctr" anchorCtr="0">
            <a:noAutofit/>
          </a:bodyPr>
          <a:lstStyle>
            <a:lvl1pPr algn="l" defTabSz="342900" rtl="0" eaLnBrk="1" latinLnBrk="0" hangingPunct="1">
              <a:spcBef>
                <a:spcPct val="0"/>
              </a:spcBef>
              <a:buNone/>
              <a:defRPr lang="en-US" sz="2700" b="0" i="0" kern="1200" dirty="0" smtClean="0">
                <a:solidFill>
                  <a:schemeClr val="accent1"/>
                </a:solidFill>
                <a:latin typeface="Georgia"/>
                <a:ea typeface="+mj-ea"/>
                <a:cs typeface="Georgia"/>
              </a:defRPr>
            </a:lvl1pPr>
          </a:lstStyle>
          <a:p>
            <a:r>
              <a:rPr lang="en-US"/>
              <a:t>Click to edit Master title style</a:t>
            </a:r>
            <a:endParaRPr lang="en-US" dirty="0"/>
          </a:p>
        </p:txBody>
      </p:sp>
      <p:sp>
        <p:nvSpPr>
          <p:cNvPr id="3" name="Subtitle 2"/>
          <p:cNvSpPr>
            <a:spLocks noGrp="1"/>
          </p:cNvSpPr>
          <p:nvPr>
            <p:ph type="subTitle" idx="1"/>
          </p:nvPr>
        </p:nvSpPr>
        <p:spPr>
          <a:xfrm>
            <a:off x="457200" y="1953101"/>
            <a:ext cx="6126480" cy="342900"/>
          </a:xfrm>
        </p:spPr>
        <p:txBody>
          <a:bodyPr lIns="0">
            <a:noAutofit/>
          </a:bodyPr>
          <a:lstStyle>
            <a:lvl1pPr marL="0" indent="0" algn="l">
              <a:spcBef>
                <a:spcPts val="450"/>
              </a:spcBef>
              <a:buNone/>
              <a:defRPr sz="1350">
                <a:solidFill>
                  <a:schemeClr val="tx2">
                    <a:lumMod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bwMode="gray">
          <a:xfrm>
            <a:off x="3581400" y="4925326"/>
            <a:ext cx="5105400" cy="103874"/>
          </a:xfrm>
        </p:spPr>
        <p:txBody>
          <a:bodyPr/>
          <a:lstStyle/>
          <a:p>
            <a:r>
              <a:rPr lang="en-US" dirty="0">
                <a:solidFill>
                  <a:srgbClr val="000000">
                    <a:lumMod val="50000"/>
                    <a:lumOff val="50000"/>
                  </a:srgbClr>
                </a:solidFill>
              </a:rPr>
              <a:t>COMPANY CONFIDENTIAL  |  FOR INTERNAL USE ONLY  |  DO NOT COPY</a:t>
            </a:r>
          </a:p>
        </p:txBody>
      </p:sp>
      <p:sp>
        <p:nvSpPr>
          <p:cNvPr id="7" name="Freeform 9"/>
          <p:cNvSpPr>
            <a:spLocks/>
          </p:cNvSpPr>
          <p:nvPr/>
        </p:nvSpPr>
        <p:spPr bwMode="gray">
          <a:xfrm>
            <a:off x="476250" y="685800"/>
            <a:ext cx="6154738" cy="92869"/>
          </a:xfrm>
          <a:custGeom>
            <a:avLst/>
            <a:gdLst/>
            <a:ahLst/>
            <a:cxnLst>
              <a:cxn ang="0">
                <a:pos x="6456" y="79"/>
              </a:cxn>
              <a:cxn ang="0">
                <a:pos x="6456" y="79"/>
              </a:cxn>
              <a:cxn ang="0">
                <a:pos x="6422" y="44"/>
              </a:cxn>
              <a:cxn ang="0">
                <a:pos x="6422" y="44"/>
              </a:cxn>
              <a:cxn ang="0">
                <a:pos x="6366" y="36"/>
              </a:cxn>
              <a:cxn ang="0">
                <a:pos x="6366" y="37"/>
              </a:cxn>
              <a:cxn ang="0">
                <a:pos x="3247" y="37"/>
              </a:cxn>
              <a:cxn ang="0">
                <a:pos x="91" y="37"/>
              </a:cxn>
              <a:cxn ang="0">
                <a:pos x="40" y="30"/>
              </a:cxn>
              <a:cxn ang="0">
                <a:pos x="39" y="30"/>
              </a:cxn>
              <a:cxn ang="0">
                <a:pos x="8" y="1"/>
              </a:cxn>
              <a:cxn ang="0">
                <a:pos x="8" y="0"/>
              </a:cxn>
              <a:cxn ang="0">
                <a:pos x="0" y="0"/>
              </a:cxn>
              <a:cxn ang="0">
                <a:pos x="0" y="1"/>
              </a:cxn>
              <a:cxn ang="0">
                <a:pos x="1" y="34"/>
              </a:cxn>
              <a:cxn ang="0">
                <a:pos x="36" y="70"/>
              </a:cxn>
              <a:cxn ang="0">
                <a:pos x="36" y="70"/>
              </a:cxn>
              <a:cxn ang="0">
                <a:pos x="91" y="77"/>
              </a:cxn>
              <a:cxn ang="0">
                <a:pos x="91" y="77"/>
              </a:cxn>
              <a:cxn ang="0">
                <a:pos x="3180" y="77"/>
              </a:cxn>
              <a:cxn ang="0">
                <a:pos x="6366" y="77"/>
              </a:cxn>
              <a:cxn ang="0">
                <a:pos x="6417" y="83"/>
              </a:cxn>
              <a:cxn ang="0">
                <a:pos x="6419" y="84"/>
              </a:cxn>
              <a:cxn ang="0">
                <a:pos x="6450" y="113"/>
              </a:cxn>
              <a:cxn ang="0">
                <a:pos x="6450" y="114"/>
              </a:cxn>
              <a:cxn ang="0">
                <a:pos x="6458" y="114"/>
              </a:cxn>
              <a:cxn ang="0">
                <a:pos x="6458" y="113"/>
              </a:cxn>
              <a:cxn ang="0">
                <a:pos x="6456" y="79"/>
              </a:cxn>
            </a:cxnLst>
            <a:rect l="0" t="0" r="r" b="b"/>
            <a:pathLst>
              <a:path w="6458" h="114">
                <a:moveTo>
                  <a:pt x="6456" y="79"/>
                </a:moveTo>
                <a:lnTo>
                  <a:pt x="6456" y="79"/>
                </a:lnTo>
                <a:cubicBezTo>
                  <a:pt x="6454" y="60"/>
                  <a:pt x="6444" y="51"/>
                  <a:pt x="6422" y="44"/>
                </a:cubicBezTo>
                <a:lnTo>
                  <a:pt x="6422" y="44"/>
                </a:lnTo>
                <a:cubicBezTo>
                  <a:pt x="6410" y="40"/>
                  <a:pt x="6391" y="38"/>
                  <a:pt x="6366" y="36"/>
                </a:cubicBezTo>
                <a:lnTo>
                  <a:pt x="6366" y="37"/>
                </a:lnTo>
                <a:lnTo>
                  <a:pt x="3247" y="37"/>
                </a:lnTo>
                <a:lnTo>
                  <a:pt x="91" y="37"/>
                </a:lnTo>
                <a:cubicBezTo>
                  <a:pt x="70" y="35"/>
                  <a:pt x="51" y="33"/>
                  <a:pt x="40" y="30"/>
                </a:cubicBezTo>
                <a:lnTo>
                  <a:pt x="39" y="30"/>
                </a:lnTo>
                <a:cubicBezTo>
                  <a:pt x="28" y="26"/>
                  <a:pt x="7" y="19"/>
                  <a:pt x="8" y="1"/>
                </a:cubicBezTo>
                <a:lnTo>
                  <a:pt x="8" y="0"/>
                </a:lnTo>
                <a:lnTo>
                  <a:pt x="0" y="0"/>
                </a:lnTo>
                <a:lnTo>
                  <a:pt x="0" y="1"/>
                </a:lnTo>
                <a:cubicBezTo>
                  <a:pt x="0" y="11"/>
                  <a:pt x="0" y="26"/>
                  <a:pt x="1" y="34"/>
                </a:cubicBezTo>
                <a:cubicBezTo>
                  <a:pt x="4" y="53"/>
                  <a:pt x="13" y="63"/>
                  <a:pt x="36" y="70"/>
                </a:cubicBezTo>
                <a:lnTo>
                  <a:pt x="36" y="70"/>
                </a:lnTo>
                <a:cubicBezTo>
                  <a:pt x="47" y="73"/>
                  <a:pt x="66" y="75"/>
                  <a:pt x="91" y="77"/>
                </a:cubicBezTo>
                <a:lnTo>
                  <a:pt x="91" y="77"/>
                </a:lnTo>
                <a:lnTo>
                  <a:pt x="3180" y="77"/>
                </a:lnTo>
                <a:lnTo>
                  <a:pt x="6366" y="77"/>
                </a:lnTo>
                <a:cubicBezTo>
                  <a:pt x="6388" y="78"/>
                  <a:pt x="6406" y="80"/>
                  <a:pt x="6417" y="83"/>
                </a:cubicBezTo>
                <a:lnTo>
                  <a:pt x="6419" y="84"/>
                </a:lnTo>
                <a:cubicBezTo>
                  <a:pt x="6429" y="87"/>
                  <a:pt x="6450" y="94"/>
                  <a:pt x="6450" y="113"/>
                </a:cubicBezTo>
                <a:lnTo>
                  <a:pt x="6450" y="114"/>
                </a:lnTo>
                <a:lnTo>
                  <a:pt x="6458" y="114"/>
                </a:lnTo>
                <a:lnTo>
                  <a:pt x="6458" y="113"/>
                </a:lnTo>
                <a:cubicBezTo>
                  <a:pt x="6458" y="103"/>
                  <a:pt x="6457" y="87"/>
                  <a:pt x="6456" y="79"/>
                </a:cubicBezTo>
                <a:close/>
              </a:path>
            </a:pathLst>
          </a:custGeom>
          <a:solidFill>
            <a:schemeClr val="bg1">
              <a:lumMod val="65000"/>
            </a:schemeClr>
          </a:solidFill>
          <a:ln w="12700">
            <a:solidFill>
              <a:schemeClr val="bg1">
                <a:lumMod val="65000"/>
              </a:schemeClr>
            </a:solid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srgbClr val="000000"/>
              </a:solidFill>
            </a:endParaRPr>
          </a:p>
        </p:txBody>
      </p:sp>
      <p:sp>
        <p:nvSpPr>
          <p:cNvPr id="8" name="Freeform 9"/>
          <p:cNvSpPr>
            <a:spLocks/>
          </p:cNvSpPr>
          <p:nvPr userDrawn="1"/>
        </p:nvSpPr>
        <p:spPr bwMode="gray">
          <a:xfrm>
            <a:off x="476250" y="1814513"/>
            <a:ext cx="6154738" cy="92869"/>
          </a:xfrm>
          <a:custGeom>
            <a:avLst/>
            <a:gdLst/>
            <a:ahLst/>
            <a:cxnLst>
              <a:cxn ang="0">
                <a:pos x="6456" y="79"/>
              </a:cxn>
              <a:cxn ang="0">
                <a:pos x="6456" y="79"/>
              </a:cxn>
              <a:cxn ang="0">
                <a:pos x="6422" y="44"/>
              </a:cxn>
              <a:cxn ang="0">
                <a:pos x="6422" y="44"/>
              </a:cxn>
              <a:cxn ang="0">
                <a:pos x="6366" y="36"/>
              </a:cxn>
              <a:cxn ang="0">
                <a:pos x="6366" y="37"/>
              </a:cxn>
              <a:cxn ang="0">
                <a:pos x="3247" y="37"/>
              </a:cxn>
              <a:cxn ang="0">
                <a:pos x="91" y="37"/>
              </a:cxn>
              <a:cxn ang="0">
                <a:pos x="40" y="30"/>
              </a:cxn>
              <a:cxn ang="0">
                <a:pos x="39" y="30"/>
              </a:cxn>
              <a:cxn ang="0">
                <a:pos x="8" y="1"/>
              </a:cxn>
              <a:cxn ang="0">
                <a:pos x="8" y="0"/>
              </a:cxn>
              <a:cxn ang="0">
                <a:pos x="0" y="0"/>
              </a:cxn>
              <a:cxn ang="0">
                <a:pos x="0" y="1"/>
              </a:cxn>
              <a:cxn ang="0">
                <a:pos x="1" y="34"/>
              </a:cxn>
              <a:cxn ang="0">
                <a:pos x="36" y="70"/>
              </a:cxn>
              <a:cxn ang="0">
                <a:pos x="36" y="70"/>
              </a:cxn>
              <a:cxn ang="0">
                <a:pos x="91" y="77"/>
              </a:cxn>
              <a:cxn ang="0">
                <a:pos x="91" y="77"/>
              </a:cxn>
              <a:cxn ang="0">
                <a:pos x="3180" y="77"/>
              </a:cxn>
              <a:cxn ang="0">
                <a:pos x="6366" y="77"/>
              </a:cxn>
              <a:cxn ang="0">
                <a:pos x="6417" y="83"/>
              </a:cxn>
              <a:cxn ang="0">
                <a:pos x="6419" y="84"/>
              </a:cxn>
              <a:cxn ang="0">
                <a:pos x="6450" y="113"/>
              </a:cxn>
              <a:cxn ang="0">
                <a:pos x="6450" y="114"/>
              </a:cxn>
              <a:cxn ang="0">
                <a:pos x="6458" y="114"/>
              </a:cxn>
              <a:cxn ang="0">
                <a:pos x="6458" y="113"/>
              </a:cxn>
              <a:cxn ang="0">
                <a:pos x="6456" y="79"/>
              </a:cxn>
            </a:cxnLst>
            <a:rect l="0" t="0" r="r" b="b"/>
            <a:pathLst>
              <a:path w="6458" h="114">
                <a:moveTo>
                  <a:pt x="6456" y="79"/>
                </a:moveTo>
                <a:lnTo>
                  <a:pt x="6456" y="79"/>
                </a:lnTo>
                <a:cubicBezTo>
                  <a:pt x="6454" y="60"/>
                  <a:pt x="6444" y="51"/>
                  <a:pt x="6422" y="44"/>
                </a:cubicBezTo>
                <a:lnTo>
                  <a:pt x="6422" y="44"/>
                </a:lnTo>
                <a:cubicBezTo>
                  <a:pt x="6410" y="40"/>
                  <a:pt x="6391" y="38"/>
                  <a:pt x="6366" y="36"/>
                </a:cubicBezTo>
                <a:lnTo>
                  <a:pt x="6366" y="37"/>
                </a:lnTo>
                <a:lnTo>
                  <a:pt x="3247" y="37"/>
                </a:lnTo>
                <a:lnTo>
                  <a:pt x="91" y="37"/>
                </a:lnTo>
                <a:cubicBezTo>
                  <a:pt x="70" y="35"/>
                  <a:pt x="51" y="33"/>
                  <a:pt x="40" y="30"/>
                </a:cubicBezTo>
                <a:lnTo>
                  <a:pt x="39" y="30"/>
                </a:lnTo>
                <a:cubicBezTo>
                  <a:pt x="28" y="26"/>
                  <a:pt x="7" y="19"/>
                  <a:pt x="8" y="1"/>
                </a:cubicBezTo>
                <a:lnTo>
                  <a:pt x="8" y="0"/>
                </a:lnTo>
                <a:lnTo>
                  <a:pt x="0" y="0"/>
                </a:lnTo>
                <a:lnTo>
                  <a:pt x="0" y="1"/>
                </a:lnTo>
                <a:cubicBezTo>
                  <a:pt x="0" y="11"/>
                  <a:pt x="0" y="26"/>
                  <a:pt x="1" y="34"/>
                </a:cubicBezTo>
                <a:cubicBezTo>
                  <a:pt x="4" y="53"/>
                  <a:pt x="13" y="63"/>
                  <a:pt x="36" y="70"/>
                </a:cubicBezTo>
                <a:lnTo>
                  <a:pt x="36" y="70"/>
                </a:lnTo>
                <a:cubicBezTo>
                  <a:pt x="47" y="73"/>
                  <a:pt x="66" y="75"/>
                  <a:pt x="91" y="77"/>
                </a:cubicBezTo>
                <a:lnTo>
                  <a:pt x="91" y="77"/>
                </a:lnTo>
                <a:lnTo>
                  <a:pt x="3180" y="77"/>
                </a:lnTo>
                <a:lnTo>
                  <a:pt x="6366" y="77"/>
                </a:lnTo>
                <a:cubicBezTo>
                  <a:pt x="6388" y="78"/>
                  <a:pt x="6406" y="80"/>
                  <a:pt x="6417" y="83"/>
                </a:cubicBezTo>
                <a:lnTo>
                  <a:pt x="6419" y="84"/>
                </a:lnTo>
                <a:cubicBezTo>
                  <a:pt x="6429" y="87"/>
                  <a:pt x="6450" y="94"/>
                  <a:pt x="6450" y="113"/>
                </a:cubicBezTo>
                <a:lnTo>
                  <a:pt x="6450" y="114"/>
                </a:lnTo>
                <a:lnTo>
                  <a:pt x="6458" y="114"/>
                </a:lnTo>
                <a:lnTo>
                  <a:pt x="6458" y="113"/>
                </a:lnTo>
                <a:cubicBezTo>
                  <a:pt x="6458" y="103"/>
                  <a:pt x="6457" y="87"/>
                  <a:pt x="6456" y="79"/>
                </a:cubicBezTo>
                <a:close/>
              </a:path>
            </a:pathLst>
          </a:custGeom>
          <a:solidFill>
            <a:schemeClr val="bg1">
              <a:lumMod val="65000"/>
            </a:schemeClr>
          </a:solidFill>
          <a:ln w="12700">
            <a:solidFill>
              <a:schemeClr val="bg1">
                <a:lumMod val="65000"/>
              </a:schemeClr>
            </a:solid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srgbClr val="000000"/>
              </a:solidFill>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6251" y="253881"/>
            <a:ext cx="1511719" cy="308610"/>
          </a:xfrm>
          <a:prstGeom prst="rect">
            <a:avLst/>
          </a:prstGeom>
        </p:spPr>
      </p:pic>
    </p:spTree>
    <p:extLst>
      <p:ext uri="{BB962C8B-B14F-4D97-AF65-F5344CB8AC3E}">
        <p14:creationId xmlns:p14="http://schemas.microsoft.com/office/powerpoint/2010/main" val="3721691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Title Slide Full Image 1">
    <p:bg bwMode="auto">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821531"/>
            <a:ext cx="6217920" cy="925830"/>
          </a:xfrm>
        </p:spPr>
        <p:txBody>
          <a:bodyPr vert="horz" lIns="0" tIns="45720" rIns="91440" bIns="45720" rtlCol="0" anchor="ctr" anchorCtr="0">
            <a:noAutofit/>
          </a:bodyPr>
          <a:lstStyle>
            <a:lvl1pPr algn="l" defTabSz="342900" rtl="0" eaLnBrk="1" latinLnBrk="0" hangingPunct="1">
              <a:spcBef>
                <a:spcPct val="0"/>
              </a:spcBef>
              <a:buNone/>
              <a:defRPr lang="en-US" sz="2700" b="0" i="0" kern="1200" dirty="0" smtClean="0">
                <a:solidFill>
                  <a:schemeClr val="accent1"/>
                </a:solidFill>
                <a:latin typeface="Georgia"/>
                <a:ea typeface="+mj-ea"/>
                <a:cs typeface="Georgia"/>
              </a:defRPr>
            </a:lvl1pPr>
          </a:lstStyle>
          <a:p>
            <a:r>
              <a:rPr lang="en-US"/>
              <a:t>Click to edit Master title style</a:t>
            </a:r>
            <a:endParaRPr lang="en-US" dirty="0"/>
          </a:p>
        </p:txBody>
      </p:sp>
      <p:sp>
        <p:nvSpPr>
          <p:cNvPr id="3" name="Subtitle 2"/>
          <p:cNvSpPr>
            <a:spLocks noGrp="1"/>
          </p:cNvSpPr>
          <p:nvPr>
            <p:ph type="subTitle" idx="1"/>
          </p:nvPr>
        </p:nvSpPr>
        <p:spPr>
          <a:xfrm>
            <a:off x="457200" y="1953101"/>
            <a:ext cx="6126480" cy="342900"/>
          </a:xfrm>
        </p:spPr>
        <p:txBody>
          <a:bodyPr lIns="0">
            <a:noAutofit/>
          </a:bodyPr>
          <a:lstStyle>
            <a:lvl1pPr marL="0" indent="0" algn="l">
              <a:spcBef>
                <a:spcPts val="450"/>
              </a:spcBef>
              <a:buNone/>
              <a:defRPr sz="1350">
                <a:solidFill>
                  <a:schemeClr val="tx2">
                    <a:lumMod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bwMode="gray">
          <a:xfrm>
            <a:off x="3581400" y="4925326"/>
            <a:ext cx="5105400" cy="103874"/>
          </a:xfrm>
        </p:spPr>
        <p:txBody>
          <a:bodyPr vert="horz" wrap="square" lIns="0" tIns="0" rIns="0" bIns="0" rtlCol="0" anchor="ctr">
            <a:spAutoFit/>
          </a:bodyPr>
          <a:lstStyle>
            <a:lvl1pPr>
              <a:defRPr lang="en-US" smtClean="0"/>
            </a:lvl1pPr>
          </a:lstStyle>
          <a:p>
            <a:r>
              <a:rPr dirty="0">
                <a:solidFill>
                  <a:srgbClr val="000000">
                    <a:lumMod val="50000"/>
                    <a:lumOff val="50000"/>
                  </a:srgbClr>
                </a:solidFill>
              </a:rPr>
              <a:t>COMPANY CONFIDENTIAL  |  FOR INTERNAL USE ONLY  |  DO NOT COPY</a:t>
            </a:r>
          </a:p>
        </p:txBody>
      </p:sp>
      <p:sp>
        <p:nvSpPr>
          <p:cNvPr id="7" name="Freeform 9"/>
          <p:cNvSpPr>
            <a:spLocks/>
          </p:cNvSpPr>
          <p:nvPr/>
        </p:nvSpPr>
        <p:spPr bwMode="gray">
          <a:xfrm>
            <a:off x="476250" y="685800"/>
            <a:ext cx="6154738" cy="92869"/>
          </a:xfrm>
          <a:custGeom>
            <a:avLst/>
            <a:gdLst/>
            <a:ahLst/>
            <a:cxnLst>
              <a:cxn ang="0">
                <a:pos x="6456" y="79"/>
              </a:cxn>
              <a:cxn ang="0">
                <a:pos x="6456" y="79"/>
              </a:cxn>
              <a:cxn ang="0">
                <a:pos x="6422" y="44"/>
              </a:cxn>
              <a:cxn ang="0">
                <a:pos x="6422" y="44"/>
              </a:cxn>
              <a:cxn ang="0">
                <a:pos x="6366" y="36"/>
              </a:cxn>
              <a:cxn ang="0">
                <a:pos x="6366" y="37"/>
              </a:cxn>
              <a:cxn ang="0">
                <a:pos x="3247" y="37"/>
              </a:cxn>
              <a:cxn ang="0">
                <a:pos x="91" y="37"/>
              </a:cxn>
              <a:cxn ang="0">
                <a:pos x="40" y="30"/>
              </a:cxn>
              <a:cxn ang="0">
                <a:pos x="39" y="30"/>
              </a:cxn>
              <a:cxn ang="0">
                <a:pos x="8" y="1"/>
              </a:cxn>
              <a:cxn ang="0">
                <a:pos x="8" y="0"/>
              </a:cxn>
              <a:cxn ang="0">
                <a:pos x="0" y="0"/>
              </a:cxn>
              <a:cxn ang="0">
                <a:pos x="0" y="1"/>
              </a:cxn>
              <a:cxn ang="0">
                <a:pos x="1" y="34"/>
              </a:cxn>
              <a:cxn ang="0">
                <a:pos x="36" y="70"/>
              </a:cxn>
              <a:cxn ang="0">
                <a:pos x="36" y="70"/>
              </a:cxn>
              <a:cxn ang="0">
                <a:pos x="91" y="77"/>
              </a:cxn>
              <a:cxn ang="0">
                <a:pos x="91" y="77"/>
              </a:cxn>
              <a:cxn ang="0">
                <a:pos x="3180" y="77"/>
              </a:cxn>
              <a:cxn ang="0">
                <a:pos x="6366" y="77"/>
              </a:cxn>
              <a:cxn ang="0">
                <a:pos x="6417" y="83"/>
              </a:cxn>
              <a:cxn ang="0">
                <a:pos x="6419" y="84"/>
              </a:cxn>
              <a:cxn ang="0">
                <a:pos x="6450" y="113"/>
              </a:cxn>
              <a:cxn ang="0">
                <a:pos x="6450" y="114"/>
              </a:cxn>
              <a:cxn ang="0">
                <a:pos x="6458" y="114"/>
              </a:cxn>
              <a:cxn ang="0">
                <a:pos x="6458" y="113"/>
              </a:cxn>
              <a:cxn ang="0">
                <a:pos x="6456" y="79"/>
              </a:cxn>
            </a:cxnLst>
            <a:rect l="0" t="0" r="r" b="b"/>
            <a:pathLst>
              <a:path w="6458" h="114">
                <a:moveTo>
                  <a:pt x="6456" y="79"/>
                </a:moveTo>
                <a:lnTo>
                  <a:pt x="6456" y="79"/>
                </a:lnTo>
                <a:cubicBezTo>
                  <a:pt x="6454" y="60"/>
                  <a:pt x="6444" y="51"/>
                  <a:pt x="6422" y="44"/>
                </a:cubicBezTo>
                <a:lnTo>
                  <a:pt x="6422" y="44"/>
                </a:lnTo>
                <a:cubicBezTo>
                  <a:pt x="6410" y="40"/>
                  <a:pt x="6391" y="38"/>
                  <a:pt x="6366" y="36"/>
                </a:cubicBezTo>
                <a:lnTo>
                  <a:pt x="6366" y="37"/>
                </a:lnTo>
                <a:lnTo>
                  <a:pt x="3247" y="37"/>
                </a:lnTo>
                <a:lnTo>
                  <a:pt x="91" y="37"/>
                </a:lnTo>
                <a:cubicBezTo>
                  <a:pt x="70" y="35"/>
                  <a:pt x="51" y="33"/>
                  <a:pt x="40" y="30"/>
                </a:cubicBezTo>
                <a:lnTo>
                  <a:pt x="39" y="30"/>
                </a:lnTo>
                <a:cubicBezTo>
                  <a:pt x="28" y="26"/>
                  <a:pt x="7" y="19"/>
                  <a:pt x="8" y="1"/>
                </a:cubicBezTo>
                <a:lnTo>
                  <a:pt x="8" y="0"/>
                </a:lnTo>
                <a:lnTo>
                  <a:pt x="0" y="0"/>
                </a:lnTo>
                <a:lnTo>
                  <a:pt x="0" y="1"/>
                </a:lnTo>
                <a:cubicBezTo>
                  <a:pt x="0" y="11"/>
                  <a:pt x="0" y="26"/>
                  <a:pt x="1" y="34"/>
                </a:cubicBezTo>
                <a:cubicBezTo>
                  <a:pt x="4" y="53"/>
                  <a:pt x="13" y="63"/>
                  <a:pt x="36" y="70"/>
                </a:cubicBezTo>
                <a:lnTo>
                  <a:pt x="36" y="70"/>
                </a:lnTo>
                <a:cubicBezTo>
                  <a:pt x="47" y="73"/>
                  <a:pt x="66" y="75"/>
                  <a:pt x="91" y="77"/>
                </a:cubicBezTo>
                <a:lnTo>
                  <a:pt x="91" y="77"/>
                </a:lnTo>
                <a:lnTo>
                  <a:pt x="3180" y="77"/>
                </a:lnTo>
                <a:lnTo>
                  <a:pt x="6366" y="77"/>
                </a:lnTo>
                <a:cubicBezTo>
                  <a:pt x="6388" y="78"/>
                  <a:pt x="6406" y="80"/>
                  <a:pt x="6417" y="83"/>
                </a:cubicBezTo>
                <a:lnTo>
                  <a:pt x="6419" y="84"/>
                </a:lnTo>
                <a:cubicBezTo>
                  <a:pt x="6429" y="87"/>
                  <a:pt x="6450" y="94"/>
                  <a:pt x="6450" y="113"/>
                </a:cubicBezTo>
                <a:lnTo>
                  <a:pt x="6450" y="114"/>
                </a:lnTo>
                <a:lnTo>
                  <a:pt x="6458" y="114"/>
                </a:lnTo>
                <a:lnTo>
                  <a:pt x="6458" y="113"/>
                </a:lnTo>
                <a:cubicBezTo>
                  <a:pt x="6458" y="103"/>
                  <a:pt x="6457" y="87"/>
                  <a:pt x="6456" y="79"/>
                </a:cubicBezTo>
                <a:close/>
              </a:path>
            </a:pathLst>
          </a:custGeom>
          <a:solidFill>
            <a:schemeClr val="bg1">
              <a:lumMod val="65000"/>
            </a:schemeClr>
          </a:solidFill>
          <a:ln w="12700">
            <a:solidFill>
              <a:schemeClr val="bg1">
                <a:lumMod val="65000"/>
              </a:schemeClr>
            </a:solid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srgbClr val="000000"/>
              </a:solidFill>
            </a:endParaRPr>
          </a:p>
        </p:txBody>
      </p:sp>
      <p:sp>
        <p:nvSpPr>
          <p:cNvPr id="8" name="Freeform 9"/>
          <p:cNvSpPr>
            <a:spLocks/>
          </p:cNvSpPr>
          <p:nvPr/>
        </p:nvSpPr>
        <p:spPr bwMode="gray">
          <a:xfrm>
            <a:off x="476250" y="1814513"/>
            <a:ext cx="6154738" cy="92869"/>
          </a:xfrm>
          <a:custGeom>
            <a:avLst/>
            <a:gdLst/>
            <a:ahLst/>
            <a:cxnLst>
              <a:cxn ang="0">
                <a:pos x="6456" y="79"/>
              </a:cxn>
              <a:cxn ang="0">
                <a:pos x="6456" y="79"/>
              </a:cxn>
              <a:cxn ang="0">
                <a:pos x="6422" y="44"/>
              </a:cxn>
              <a:cxn ang="0">
                <a:pos x="6422" y="44"/>
              </a:cxn>
              <a:cxn ang="0">
                <a:pos x="6366" y="36"/>
              </a:cxn>
              <a:cxn ang="0">
                <a:pos x="6366" y="37"/>
              </a:cxn>
              <a:cxn ang="0">
                <a:pos x="3247" y="37"/>
              </a:cxn>
              <a:cxn ang="0">
                <a:pos x="91" y="37"/>
              </a:cxn>
              <a:cxn ang="0">
                <a:pos x="40" y="30"/>
              </a:cxn>
              <a:cxn ang="0">
                <a:pos x="39" y="30"/>
              </a:cxn>
              <a:cxn ang="0">
                <a:pos x="8" y="1"/>
              </a:cxn>
              <a:cxn ang="0">
                <a:pos x="8" y="0"/>
              </a:cxn>
              <a:cxn ang="0">
                <a:pos x="0" y="0"/>
              </a:cxn>
              <a:cxn ang="0">
                <a:pos x="0" y="1"/>
              </a:cxn>
              <a:cxn ang="0">
                <a:pos x="1" y="34"/>
              </a:cxn>
              <a:cxn ang="0">
                <a:pos x="36" y="70"/>
              </a:cxn>
              <a:cxn ang="0">
                <a:pos x="36" y="70"/>
              </a:cxn>
              <a:cxn ang="0">
                <a:pos x="91" y="77"/>
              </a:cxn>
              <a:cxn ang="0">
                <a:pos x="91" y="77"/>
              </a:cxn>
              <a:cxn ang="0">
                <a:pos x="3180" y="77"/>
              </a:cxn>
              <a:cxn ang="0">
                <a:pos x="6366" y="77"/>
              </a:cxn>
              <a:cxn ang="0">
                <a:pos x="6417" y="83"/>
              </a:cxn>
              <a:cxn ang="0">
                <a:pos x="6419" y="84"/>
              </a:cxn>
              <a:cxn ang="0">
                <a:pos x="6450" y="113"/>
              </a:cxn>
              <a:cxn ang="0">
                <a:pos x="6450" y="114"/>
              </a:cxn>
              <a:cxn ang="0">
                <a:pos x="6458" y="114"/>
              </a:cxn>
              <a:cxn ang="0">
                <a:pos x="6458" y="113"/>
              </a:cxn>
              <a:cxn ang="0">
                <a:pos x="6456" y="79"/>
              </a:cxn>
            </a:cxnLst>
            <a:rect l="0" t="0" r="r" b="b"/>
            <a:pathLst>
              <a:path w="6458" h="114">
                <a:moveTo>
                  <a:pt x="6456" y="79"/>
                </a:moveTo>
                <a:lnTo>
                  <a:pt x="6456" y="79"/>
                </a:lnTo>
                <a:cubicBezTo>
                  <a:pt x="6454" y="60"/>
                  <a:pt x="6444" y="51"/>
                  <a:pt x="6422" y="44"/>
                </a:cubicBezTo>
                <a:lnTo>
                  <a:pt x="6422" y="44"/>
                </a:lnTo>
                <a:cubicBezTo>
                  <a:pt x="6410" y="40"/>
                  <a:pt x="6391" y="38"/>
                  <a:pt x="6366" y="36"/>
                </a:cubicBezTo>
                <a:lnTo>
                  <a:pt x="6366" y="37"/>
                </a:lnTo>
                <a:lnTo>
                  <a:pt x="3247" y="37"/>
                </a:lnTo>
                <a:lnTo>
                  <a:pt x="91" y="37"/>
                </a:lnTo>
                <a:cubicBezTo>
                  <a:pt x="70" y="35"/>
                  <a:pt x="51" y="33"/>
                  <a:pt x="40" y="30"/>
                </a:cubicBezTo>
                <a:lnTo>
                  <a:pt x="39" y="30"/>
                </a:lnTo>
                <a:cubicBezTo>
                  <a:pt x="28" y="26"/>
                  <a:pt x="7" y="19"/>
                  <a:pt x="8" y="1"/>
                </a:cubicBezTo>
                <a:lnTo>
                  <a:pt x="8" y="0"/>
                </a:lnTo>
                <a:lnTo>
                  <a:pt x="0" y="0"/>
                </a:lnTo>
                <a:lnTo>
                  <a:pt x="0" y="1"/>
                </a:lnTo>
                <a:cubicBezTo>
                  <a:pt x="0" y="11"/>
                  <a:pt x="0" y="26"/>
                  <a:pt x="1" y="34"/>
                </a:cubicBezTo>
                <a:cubicBezTo>
                  <a:pt x="4" y="53"/>
                  <a:pt x="13" y="63"/>
                  <a:pt x="36" y="70"/>
                </a:cubicBezTo>
                <a:lnTo>
                  <a:pt x="36" y="70"/>
                </a:lnTo>
                <a:cubicBezTo>
                  <a:pt x="47" y="73"/>
                  <a:pt x="66" y="75"/>
                  <a:pt x="91" y="77"/>
                </a:cubicBezTo>
                <a:lnTo>
                  <a:pt x="91" y="77"/>
                </a:lnTo>
                <a:lnTo>
                  <a:pt x="3180" y="77"/>
                </a:lnTo>
                <a:lnTo>
                  <a:pt x="6366" y="77"/>
                </a:lnTo>
                <a:cubicBezTo>
                  <a:pt x="6388" y="78"/>
                  <a:pt x="6406" y="80"/>
                  <a:pt x="6417" y="83"/>
                </a:cubicBezTo>
                <a:lnTo>
                  <a:pt x="6419" y="84"/>
                </a:lnTo>
                <a:cubicBezTo>
                  <a:pt x="6429" y="87"/>
                  <a:pt x="6450" y="94"/>
                  <a:pt x="6450" y="113"/>
                </a:cubicBezTo>
                <a:lnTo>
                  <a:pt x="6450" y="114"/>
                </a:lnTo>
                <a:lnTo>
                  <a:pt x="6458" y="114"/>
                </a:lnTo>
                <a:lnTo>
                  <a:pt x="6458" y="113"/>
                </a:lnTo>
                <a:cubicBezTo>
                  <a:pt x="6458" y="103"/>
                  <a:pt x="6457" y="87"/>
                  <a:pt x="6456" y="79"/>
                </a:cubicBezTo>
                <a:close/>
              </a:path>
            </a:pathLst>
          </a:custGeom>
          <a:solidFill>
            <a:schemeClr val="bg1">
              <a:lumMod val="65000"/>
            </a:schemeClr>
          </a:solidFill>
          <a:ln w="12700">
            <a:solidFill>
              <a:schemeClr val="bg1">
                <a:lumMod val="65000"/>
              </a:schemeClr>
            </a:solid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srgbClr val="000000"/>
              </a:solidFill>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6251" y="253881"/>
            <a:ext cx="1511719" cy="308610"/>
          </a:xfrm>
          <a:prstGeom prst="rect">
            <a:avLst/>
          </a:prstGeom>
        </p:spPr>
      </p:pic>
    </p:spTree>
    <p:extLst>
      <p:ext uri="{BB962C8B-B14F-4D97-AF65-F5344CB8AC3E}">
        <p14:creationId xmlns:p14="http://schemas.microsoft.com/office/powerpoint/2010/main" val="3210907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2pPr marL="211931" indent="-136922">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solidFill>
                  <a:srgbClr val="000000">
                    <a:lumMod val="50000"/>
                    <a:lumOff val="50000"/>
                  </a:srgbClr>
                </a:solidFill>
              </a:rPr>
              <a:t>COMPANY CONFIDENTIAL  |  FOR INTERNAL USE ONLY  |  DO NOT COPY</a:t>
            </a:r>
          </a:p>
        </p:txBody>
      </p:sp>
      <p:sp>
        <p:nvSpPr>
          <p:cNvPr id="6" name="Slide Number Placeholder 5"/>
          <p:cNvSpPr>
            <a:spLocks noGrp="1"/>
          </p:cNvSpPr>
          <p:nvPr>
            <p:ph type="sldNum" sz="quarter" idx="12"/>
          </p:nvPr>
        </p:nvSpPr>
        <p:spPr/>
        <p:txBody>
          <a:bodyPr/>
          <a:lstStyle/>
          <a:p>
            <a:fld id="{1A2DCB2D-F3A1-47AC-A248-15826C4C808C}" type="slidenum">
              <a:rPr lang="en-US" smtClean="0">
                <a:solidFill>
                  <a:srgbClr val="000000">
                    <a:lumMod val="50000"/>
                    <a:lumOff val="50000"/>
                  </a:srgbClr>
                </a:solidFill>
              </a:rPr>
              <a:pPr/>
              <a:t>‹#›</a:t>
            </a:fld>
            <a:endParaRPr lang="en-US" dirty="0">
              <a:solidFill>
                <a:srgbClr val="000000">
                  <a:lumMod val="50000"/>
                  <a:lumOff val="50000"/>
                </a:srgbClr>
              </a:solidFill>
            </a:endParaRPr>
          </a:p>
        </p:txBody>
      </p:sp>
    </p:spTree>
    <p:extLst>
      <p:ext uri="{BB962C8B-B14F-4D97-AF65-F5344CB8AC3E}">
        <p14:creationId xmlns:p14="http://schemas.microsoft.com/office/powerpoint/2010/main" val="151760400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19.xml"/><Relationship Id="rId18" Type="http://schemas.openxmlformats.org/officeDocument/2006/relationships/slideLayout" Target="../slideLayouts/slideLayout24.xml"/><Relationship Id="rId26" Type="http://schemas.openxmlformats.org/officeDocument/2006/relationships/slideLayout" Target="../slideLayouts/slideLayout32.xml"/><Relationship Id="rId21" Type="http://schemas.openxmlformats.org/officeDocument/2006/relationships/slideLayout" Target="../slideLayouts/slideLayout27.xml"/><Relationship Id="rId34" Type="http://schemas.openxmlformats.org/officeDocument/2006/relationships/slideLayout" Target="../slideLayouts/slideLayout40.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17" Type="http://schemas.openxmlformats.org/officeDocument/2006/relationships/slideLayout" Target="../slideLayouts/slideLayout23.xml"/><Relationship Id="rId25" Type="http://schemas.openxmlformats.org/officeDocument/2006/relationships/slideLayout" Target="../slideLayouts/slideLayout31.xml"/><Relationship Id="rId33" Type="http://schemas.openxmlformats.org/officeDocument/2006/relationships/slideLayout" Target="../slideLayouts/slideLayout39.xml"/><Relationship Id="rId2" Type="http://schemas.openxmlformats.org/officeDocument/2006/relationships/slideLayout" Target="../slideLayouts/slideLayout8.xml"/><Relationship Id="rId16" Type="http://schemas.openxmlformats.org/officeDocument/2006/relationships/slideLayout" Target="../slideLayouts/slideLayout22.xml"/><Relationship Id="rId20" Type="http://schemas.openxmlformats.org/officeDocument/2006/relationships/slideLayout" Target="../slideLayouts/slideLayout26.xml"/><Relationship Id="rId29" Type="http://schemas.openxmlformats.org/officeDocument/2006/relationships/slideLayout" Target="../slideLayouts/slideLayout35.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24" Type="http://schemas.openxmlformats.org/officeDocument/2006/relationships/slideLayout" Target="../slideLayouts/slideLayout30.xml"/><Relationship Id="rId32" Type="http://schemas.openxmlformats.org/officeDocument/2006/relationships/slideLayout" Target="../slideLayouts/slideLayout38.xml"/><Relationship Id="rId37" Type="http://schemas.openxmlformats.org/officeDocument/2006/relationships/image" Target="../media/image4.png"/><Relationship Id="rId5" Type="http://schemas.openxmlformats.org/officeDocument/2006/relationships/slideLayout" Target="../slideLayouts/slideLayout11.xml"/><Relationship Id="rId15" Type="http://schemas.openxmlformats.org/officeDocument/2006/relationships/slideLayout" Target="../slideLayouts/slideLayout21.xml"/><Relationship Id="rId23" Type="http://schemas.openxmlformats.org/officeDocument/2006/relationships/slideLayout" Target="../slideLayouts/slideLayout29.xml"/><Relationship Id="rId28" Type="http://schemas.openxmlformats.org/officeDocument/2006/relationships/slideLayout" Target="../slideLayouts/slideLayout34.xml"/><Relationship Id="rId36" Type="http://schemas.openxmlformats.org/officeDocument/2006/relationships/theme" Target="../theme/theme2.xml"/><Relationship Id="rId10" Type="http://schemas.openxmlformats.org/officeDocument/2006/relationships/slideLayout" Target="../slideLayouts/slideLayout16.xml"/><Relationship Id="rId19" Type="http://schemas.openxmlformats.org/officeDocument/2006/relationships/slideLayout" Target="../slideLayouts/slideLayout25.xml"/><Relationship Id="rId31" Type="http://schemas.openxmlformats.org/officeDocument/2006/relationships/slideLayout" Target="../slideLayouts/slideLayout37.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slideLayout" Target="../slideLayouts/slideLayout20.xml"/><Relationship Id="rId22" Type="http://schemas.openxmlformats.org/officeDocument/2006/relationships/slideLayout" Target="../slideLayouts/slideLayout28.xml"/><Relationship Id="rId27" Type="http://schemas.openxmlformats.org/officeDocument/2006/relationships/slideLayout" Target="../slideLayouts/slideLayout33.xml"/><Relationship Id="rId30" Type="http://schemas.openxmlformats.org/officeDocument/2006/relationships/slideLayout" Target="../slideLayouts/slideLayout36.xml"/><Relationship Id="rId35" Type="http://schemas.openxmlformats.org/officeDocument/2006/relationships/slideLayout" Target="../slideLayouts/slideLayout41.xml"/><Relationship Id="rId8" Type="http://schemas.openxmlformats.org/officeDocument/2006/relationships/slideLayout" Target="../slideLayouts/slideLayout14.xml"/><Relationship Id="rId3"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8600" y="137160"/>
            <a:ext cx="8686800" cy="629322"/>
          </a:xfrm>
          <a:prstGeom prst="rect">
            <a:avLst/>
          </a:prstGeom>
        </p:spPr>
        <p:txBody>
          <a:bodyPr vert="horz" lIns="91440" tIns="45720" rIns="91440" bIns="45720" rtlCol="0" anchor="t">
            <a:normAutofit/>
          </a:bodyPr>
          <a:lstStyle/>
          <a:p>
            <a:r>
              <a:rPr lang="en-US" dirty="0"/>
              <a:t>CLICK TO EDIT MASTER STYLE</a:t>
            </a:r>
          </a:p>
        </p:txBody>
      </p:sp>
      <p:sp>
        <p:nvSpPr>
          <p:cNvPr id="3" name="Text Placeholder 2"/>
          <p:cNvSpPr>
            <a:spLocks noGrp="1"/>
          </p:cNvSpPr>
          <p:nvPr>
            <p:ph type="body" idx="1"/>
          </p:nvPr>
        </p:nvSpPr>
        <p:spPr>
          <a:xfrm>
            <a:off x="228600" y="814892"/>
            <a:ext cx="8686800" cy="3763594"/>
          </a:xfrm>
          <a:prstGeom prst="rect">
            <a:avLst/>
          </a:prstGeom>
        </p:spPr>
        <p:txBody>
          <a:bodyPr vert="horz" lIns="91440" tIns="45720" rIns="91440" bIns="45720" rtlCol="0">
            <a:normAutofit/>
          </a:body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Slide Number Placeholder 5"/>
          <p:cNvSpPr>
            <a:spLocks noGrp="1"/>
          </p:cNvSpPr>
          <p:nvPr>
            <p:ph type="sldNum" sz="quarter" idx="4"/>
          </p:nvPr>
        </p:nvSpPr>
        <p:spPr>
          <a:xfrm>
            <a:off x="8183785" y="4772061"/>
            <a:ext cx="731619" cy="273844"/>
          </a:xfrm>
          <a:prstGeom prst="rect">
            <a:avLst/>
          </a:prstGeom>
        </p:spPr>
        <p:txBody>
          <a:bodyPr vert="horz" lIns="91440" tIns="45720" rIns="91440" bIns="45720" rtlCol="0" anchor="ctr"/>
          <a:lstStyle>
            <a:lvl1pPr algn="r">
              <a:defRPr sz="525" b="1" i="0">
                <a:solidFill>
                  <a:srgbClr val="554D56"/>
                </a:solidFill>
                <a:latin typeface="Arial"/>
                <a:cs typeface="Arial"/>
              </a:defRPr>
            </a:lvl1pPr>
          </a:lstStyle>
          <a:p>
            <a:fld id="{C8146628-1A01-9741-8A8B-916D51547CC7}" type="slidenum">
              <a:rPr lang="en-US" smtClean="0"/>
              <a:pPr/>
              <a:t>‹#›</a:t>
            </a:fld>
            <a:endParaRPr lang="en-US" dirty="0"/>
          </a:p>
        </p:txBody>
      </p:sp>
    </p:spTree>
    <p:extLst>
      <p:ext uri="{BB962C8B-B14F-4D97-AF65-F5344CB8AC3E}">
        <p14:creationId xmlns:p14="http://schemas.microsoft.com/office/powerpoint/2010/main" val="580926453"/>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7" r:id="rId3"/>
    <p:sldLayoutId id="2147483665" r:id="rId4"/>
    <p:sldLayoutId id="2147483660" r:id="rId5"/>
    <p:sldLayoutId id="2147483661" r:id="rId6"/>
  </p:sldLayoutIdLst>
  <p:hf hdr="0" dt="0"/>
  <p:txStyles>
    <p:titleStyle>
      <a:lvl1pPr algn="l" defTabSz="685783" rtl="0" eaLnBrk="1" latinLnBrk="0" hangingPunct="1">
        <a:spcBef>
          <a:spcPct val="0"/>
        </a:spcBef>
        <a:buNone/>
        <a:defRPr sz="2100" b="1" kern="1200" baseline="0">
          <a:solidFill>
            <a:srgbClr val="19B9CA"/>
          </a:solidFill>
          <a:latin typeface="Arial" pitchFamily="34" charset="0"/>
          <a:ea typeface="+mj-ea"/>
          <a:cs typeface="Arial" pitchFamily="34" charset="0"/>
        </a:defRPr>
      </a:lvl1pPr>
    </p:titleStyle>
    <p:bodyStyle>
      <a:lvl1pPr marL="257168" indent="-257168" algn="l" defTabSz="685783" rtl="0" eaLnBrk="1" latinLnBrk="0" hangingPunct="1">
        <a:spcBef>
          <a:spcPts val="0"/>
        </a:spcBef>
        <a:buFont typeface="Arial" pitchFamily="34" charset="0"/>
        <a:buChar char="•"/>
        <a:defRPr sz="1800" kern="1200">
          <a:solidFill>
            <a:srgbClr val="554D56"/>
          </a:solidFill>
          <a:latin typeface="Arial" pitchFamily="34" charset="0"/>
          <a:ea typeface="+mn-ea"/>
          <a:cs typeface="Arial" pitchFamily="34" charset="0"/>
        </a:defRPr>
      </a:lvl1pPr>
      <a:lvl2pPr marL="557199" indent="-214308" algn="l" defTabSz="685783" rtl="0" eaLnBrk="1" latinLnBrk="0" hangingPunct="1">
        <a:spcBef>
          <a:spcPts val="0"/>
        </a:spcBef>
        <a:buSzPct val="75000"/>
        <a:buFont typeface="Courier New" pitchFamily="49" charset="0"/>
        <a:buChar char="o"/>
        <a:defRPr sz="1500" kern="1200">
          <a:solidFill>
            <a:srgbClr val="554D56"/>
          </a:solidFill>
          <a:latin typeface="Arial" pitchFamily="34" charset="0"/>
          <a:ea typeface="+mn-ea"/>
          <a:cs typeface="Arial" pitchFamily="34" charset="0"/>
        </a:defRPr>
      </a:lvl2pPr>
      <a:lvl3pPr marL="944143" indent="-169065" algn="l" defTabSz="685783" rtl="0" eaLnBrk="1" latinLnBrk="0" hangingPunct="1">
        <a:spcBef>
          <a:spcPts val="0"/>
        </a:spcBef>
        <a:buFont typeface="Wingdings" pitchFamily="2" charset="2"/>
        <a:buChar char="§"/>
        <a:defRPr sz="1351" kern="1200">
          <a:solidFill>
            <a:srgbClr val="554D56"/>
          </a:solidFill>
          <a:latin typeface="Arial" pitchFamily="34" charset="0"/>
          <a:ea typeface="+mn-ea"/>
          <a:cs typeface="Arial" pitchFamily="34" charset="0"/>
        </a:defRPr>
      </a:lvl3pPr>
      <a:lvl4pPr marL="1242982" indent="-129775" algn="l" defTabSz="685783" rtl="0" eaLnBrk="1" latinLnBrk="0" hangingPunct="1">
        <a:spcBef>
          <a:spcPts val="0"/>
        </a:spcBef>
        <a:buFont typeface="Arial" pitchFamily="34" charset="0"/>
        <a:buChar char="•"/>
        <a:defRPr sz="1200" kern="1200">
          <a:solidFill>
            <a:srgbClr val="554D56"/>
          </a:solidFill>
          <a:latin typeface="Arial" pitchFamily="34" charset="0"/>
          <a:ea typeface="+mn-ea"/>
          <a:cs typeface="Arial" pitchFamily="34" charset="0"/>
        </a:defRPr>
      </a:lvl4pPr>
      <a:lvl5pPr marL="1543012" indent="-171446" algn="l" defTabSz="685783" rtl="0" eaLnBrk="1" latinLnBrk="0" hangingPunct="1">
        <a:spcBef>
          <a:spcPts val="0"/>
        </a:spcBef>
        <a:buFont typeface="Arial" pitchFamily="34" charset="0"/>
        <a:buChar char="»"/>
        <a:defRPr sz="1051" kern="1200">
          <a:solidFill>
            <a:srgbClr val="554D56"/>
          </a:solidFill>
          <a:latin typeface="Arial" pitchFamily="34" charset="0"/>
          <a:ea typeface="+mn-ea"/>
          <a:cs typeface="Arial" pitchFamily="34" charset="0"/>
        </a:defRPr>
      </a:lvl5pPr>
      <a:lvl6pPr marL="1885904" indent="-171446" algn="l" defTabSz="685783"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795" indent="-171446" algn="l" defTabSz="685783"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686" indent="-171446" algn="l" defTabSz="685783"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578" indent="-171446" algn="l" defTabSz="685783"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457200" y="54864"/>
            <a:ext cx="8229600" cy="754380"/>
          </a:xfrm>
          <a:prstGeom prst="rect">
            <a:avLst/>
          </a:prstGeom>
        </p:spPr>
        <p:txBody>
          <a:bodyPr vert="horz" lIns="137160" tIns="45720" rIns="91440" bIns="45720" rtlCol="0" anchor="b" anchorCtr="0">
            <a:noAutofit/>
          </a:bodyPr>
          <a:lstStyle/>
          <a:p>
            <a:r>
              <a:rPr lang="en-US"/>
              <a:t>Click to edit Master title style</a:t>
            </a:r>
            <a:endParaRPr lang="en-US" dirty="0"/>
          </a:p>
        </p:txBody>
      </p:sp>
      <p:sp>
        <p:nvSpPr>
          <p:cNvPr id="3" name="Text Placeholder 2"/>
          <p:cNvSpPr>
            <a:spLocks noGrp="1"/>
          </p:cNvSpPr>
          <p:nvPr>
            <p:ph type="body" idx="1"/>
          </p:nvPr>
        </p:nvSpPr>
        <p:spPr bwMode="gray">
          <a:xfrm>
            <a:off x="457200" y="1097281"/>
            <a:ext cx="8229600" cy="3394472"/>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bwMode="gray">
          <a:xfrm>
            <a:off x="3124200" y="4925326"/>
            <a:ext cx="5105400" cy="103875"/>
          </a:xfrm>
          <a:prstGeom prst="rect">
            <a:avLst/>
          </a:prstGeom>
        </p:spPr>
        <p:txBody>
          <a:bodyPr vert="horz" wrap="square" lIns="0" tIns="0" rIns="0" bIns="0" rtlCol="0" anchor="ctr">
            <a:spAutoFit/>
          </a:bodyPr>
          <a:lstStyle>
            <a:lvl1pPr algn="r">
              <a:defRPr sz="675">
                <a:solidFill>
                  <a:schemeClr val="tx1">
                    <a:lumMod val="50000"/>
                    <a:lumOff val="50000"/>
                  </a:schemeClr>
                </a:solidFill>
              </a:defRPr>
            </a:lvl1pPr>
          </a:lstStyle>
          <a:p>
            <a:pPr defTabSz="685800"/>
            <a:r>
              <a:rPr lang="en-US">
                <a:solidFill>
                  <a:srgbClr val="000000">
                    <a:lumMod val="50000"/>
                    <a:lumOff val="50000"/>
                  </a:srgbClr>
                </a:solidFill>
              </a:rPr>
              <a:t>COMPANY CONFIDENTIAL  |  FOR INTERNAL USE ONLY  |  DO NOT COPY</a:t>
            </a:r>
            <a:endParaRPr lang="en-US" dirty="0">
              <a:solidFill>
                <a:srgbClr val="000000">
                  <a:lumMod val="50000"/>
                  <a:lumOff val="50000"/>
                </a:srgbClr>
              </a:solidFill>
            </a:endParaRPr>
          </a:p>
        </p:txBody>
      </p:sp>
      <p:sp>
        <p:nvSpPr>
          <p:cNvPr id="6" name="Slide Number Placeholder 5"/>
          <p:cNvSpPr>
            <a:spLocks noGrp="1"/>
          </p:cNvSpPr>
          <p:nvPr>
            <p:ph type="sldNum" sz="quarter" idx="4"/>
          </p:nvPr>
        </p:nvSpPr>
        <p:spPr bwMode="gray">
          <a:xfrm>
            <a:off x="8305800" y="4925326"/>
            <a:ext cx="381000" cy="103875"/>
          </a:xfrm>
          <a:prstGeom prst="rect">
            <a:avLst/>
          </a:prstGeom>
        </p:spPr>
        <p:txBody>
          <a:bodyPr vert="horz" wrap="square" lIns="0" tIns="0" rIns="0" bIns="0" rtlCol="0" anchor="ctr">
            <a:spAutoFit/>
          </a:bodyPr>
          <a:lstStyle>
            <a:lvl1pPr algn="r">
              <a:defRPr sz="675">
                <a:solidFill>
                  <a:schemeClr val="tx1">
                    <a:lumMod val="50000"/>
                    <a:lumOff val="50000"/>
                  </a:schemeClr>
                </a:solidFill>
              </a:defRPr>
            </a:lvl1pPr>
          </a:lstStyle>
          <a:p>
            <a:pPr defTabSz="685800"/>
            <a:fld id="{1A2DCB2D-F3A1-47AC-A248-15826C4C808C}" type="slidenum">
              <a:rPr lang="en-US" smtClean="0">
                <a:solidFill>
                  <a:srgbClr val="000000">
                    <a:lumMod val="50000"/>
                    <a:lumOff val="50000"/>
                  </a:srgbClr>
                </a:solidFill>
              </a:rPr>
              <a:pPr defTabSz="685800"/>
              <a:t>‹#›</a:t>
            </a:fld>
            <a:endParaRPr lang="en-US" dirty="0">
              <a:solidFill>
                <a:srgbClr val="000000">
                  <a:lumMod val="50000"/>
                  <a:lumOff val="50000"/>
                </a:srgbClr>
              </a:solidFill>
            </a:endParaRPr>
          </a:p>
        </p:txBody>
      </p:sp>
      <p:sp>
        <p:nvSpPr>
          <p:cNvPr id="7" name="Freeform 5"/>
          <p:cNvSpPr>
            <a:spLocks/>
          </p:cNvSpPr>
          <p:nvPr/>
        </p:nvSpPr>
        <p:spPr bwMode="gray">
          <a:xfrm>
            <a:off x="451645" y="844422"/>
            <a:ext cx="8240713" cy="92869"/>
          </a:xfrm>
          <a:custGeom>
            <a:avLst/>
            <a:gdLst/>
            <a:ahLst/>
            <a:cxnLst>
              <a:cxn ang="0">
                <a:pos x="8638" y="79"/>
              </a:cxn>
              <a:cxn ang="0">
                <a:pos x="8638" y="79"/>
              </a:cxn>
              <a:cxn ang="0">
                <a:pos x="8604" y="44"/>
              </a:cxn>
              <a:cxn ang="0">
                <a:pos x="8604" y="44"/>
              </a:cxn>
              <a:cxn ang="0">
                <a:pos x="8548" y="36"/>
              </a:cxn>
              <a:cxn ang="0">
                <a:pos x="8548" y="37"/>
              </a:cxn>
              <a:cxn ang="0">
                <a:pos x="91" y="37"/>
              </a:cxn>
              <a:cxn ang="0">
                <a:pos x="40" y="30"/>
              </a:cxn>
              <a:cxn ang="0">
                <a:pos x="39" y="30"/>
              </a:cxn>
              <a:cxn ang="0">
                <a:pos x="8" y="1"/>
              </a:cxn>
              <a:cxn ang="0">
                <a:pos x="8" y="0"/>
              </a:cxn>
              <a:cxn ang="0">
                <a:pos x="0" y="0"/>
              </a:cxn>
              <a:cxn ang="0">
                <a:pos x="0" y="1"/>
              </a:cxn>
              <a:cxn ang="0">
                <a:pos x="1" y="34"/>
              </a:cxn>
              <a:cxn ang="0">
                <a:pos x="36" y="70"/>
              </a:cxn>
              <a:cxn ang="0">
                <a:pos x="36" y="70"/>
              </a:cxn>
              <a:cxn ang="0">
                <a:pos x="91" y="77"/>
              </a:cxn>
              <a:cxn ang="0">
                <a:pos x="91" y="77"/>
              </a:cxn>
              <a:cxn ang="0">
                <a:pos x="8548" y="77"/>
              </a:cxn>
              <a:cxn ang="0">
                <a:pos x="8599" y="83"/>
              </a:cxn>
              <a:cxn ang="0">
                <a:pos x="8601" y="84"/>
              </a:cxn>
              <a:cxn ang="0">
                <a:pos x="8632" y="113"/>
              </a:cxn>
              <a:cxn ang="0">
                <a:pos x="8632" y="114"/>
              </a:cxn>
              <a:cxn ang="0">
                <a:pos x="8640" y="114"/>
              </a:cxn>
              <a:cxn ang="0">
                <a:pos x="8640" y="113"/>
              </a:cxn>
              <a:cxn ang="0">
                <a:pos x="8638" y="79"/>
              </a:cxn>
            </a:cxnLst>
            <a:rect l="0" t="0" r="r" b="b"/>
            <a:pathLst>
              <a:path w="8640" h="114">
                <a:moveTo>
                  <a:pt x="8638" y="79"/>
                </a:moveTo>
                <a:lnTo>
                  <a:pt x="8638" y="79"/>
                </a:lnTo>
                <a:cubicBezTo>
                  <a:pt x="8635" y="60"/>
                  <a:pt x="8626" y="51"/>
                  <a:pt x="8604" y="44"/>
                </a:cubicBezTo>
                <a:lnTo>
                  <a:pt x="8604" y="44"/>
                </a:lnTo>
                <a:cubicBezTo>
                  <a:pt x="8592" y="40"/>
                  <a:pt x="8573" y="38"/>
                  <a:pt x="8548" y="36"/>
                </a:cubicBezTo>
                <a:lnTo>
                  <a:pt x="8548" y="37"/>
                </a:lnTo>
                <a:lnTo>
                  <a:pt x="91" y="37"/>
                </a:lnTo>
                <a:cubicBezTo>
                  <a:pt x="70" y="35"/>
                  <a:pt x="51" y="33"/>
                  <a:pt x="40" y="30"/>
                </a:cubicBezTo>
                <a:lnTo>
                  <a:pt x="39" y="30"/>
                </a:lnTo>
                <a:cubicBezTo>
                  <a:pt x="28" y="26"/>
                  <a:pt x="7" y="19"/>
                  <a:pt x="8" y="1"/>
                </a:cubicBezTo>
                <a:lnTo>
                  <a:pt x="8" y="0"/>
                </a:lnTo>
                <a:lnTo>
                  <a:pt x="0" y="0"/>
                </a:lnTo>
                <a:lnTo>
                  <a:pt x="0" y="1"/>
                </a:lnTo>
                <a:cubicBezTo>
                  <a:pt x="0" y="11"/>
                  <a:pt x="0" y="26"/>
                  <a:pt x="1" y="34"/>
                </a:cubicBezTo>
                <a:cubicBezTo>
                  <a:pt x="4" y="53"/>
                  <a:pt x="13" y="63"/>
                  <a:pt x="36" y="70"/>
                </a:cubicBezTo>
                <a:lnTo>
                  <a:pt x="36" y="70"/>
                </a:lnTo>
                <a:cubicBezTo>
                  <a:pt x="47" y="73"/>
                  <a:pt x="66" y="75"/>
                  <a:pt x="91" y="77"/>
                </a:cubicBezTo>
                <a:lnTo>
                  <a:pt x="91" y="77"/>
                </a:lnTo>
                <a:lnTo>
                  <a:pt x="8548" y="77"/>
                </a:lnTo>
                <a:cubicBezTo>
                  <a:pt x="8570" y="78"/>
                  <a:pt x="8588" y="80"/>
                  <a:pt x="8599" y="83"/>
                </a:cubicBezTo>
                <a:lnTo>
                  <a:pt x="8601" y="84"/>
                </a:lnTo>
                <a:cubicBezTo>
                  <a:pt x="8611" y="87"/>
                  <a:pt x="8632" y="94"/>
                  <a:pt x="8632" y="113"/>
                </a:cubicBezTo>
                <a:lnTo>
                  <a:pt x="8632" y="114"/>
                </a:lnTo>
                <a:lnTo>
                  <a:pt x="8640" y="114"/>
                </a:lnTo>
                <a:lnTo>
                  <a:pt x="8640" y="113"/>
                </a:lnTo>
                <a:cubicBezTo>
                  <a:pt x="8640" y="103"/>
                  <a:pt x="8639" y="87"/>
                  <a:pt x="8638" y="79"/>
                </a:cubicBezTo>
                <a:close/>
              </a:path>
            </a:pathLst>
          </a:custGeom>
          <a:solidFill>
            <a:schemeClr val="bg1">
              <a:lumMod val="65000"/>
            </a:schemeClr>
          </a:solidFill>
          <a:ln w="12700">
            <a:no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srgbClr val="000000"/>
              </a:solidFill>
            </a:endParaRPr>
          </a:p>
        </p:txBody>
      </p:sp>
      <p:sp>
        <p:nvSpPr>
          <p:cNvPr id="8" name="Freeform 5"/>
          <p:cNvSpPr>
            <a:spLocks/>
          </p:cNvSpPr>
          <p:nvPr/>
        </p:nvSpPr>
        <p:spPr bwMode="gray">
          <a:xfrm>
            <a:off x="451645" y="4615353"/>
            <a:ext cx="8240713" cy="92869"/>
          </a:xfrm>
          <a:custGeom>
            <a:avLst/>
            <a:gdLst/>
            <a:ahLst/>
            <a:cxnLst>
              <a:cxn ang="0">
                <a:pos x="8638" y="79"/>
              </a:cxn>
              <a:cxn ang="0">
                <a:pos x="8638" y="79"/>
              </a:cxn>
              <a:cxn ang="0">
                <a:pos x="8604" y="44"/>
              </a:cxn>
              <a:cxn ang="0">
                <a:pos x="8604" y="44"/>
              </a:cxn>
              <a:cxn ang="0">
                <a:pos x="8548" y="36"/>
              </a:cxn>
              <a:cxn ang="0">
                <a:pos x="8548" y="37"/>
              </a:cxn>
              <a:cxn ang="0">
                <a:pos x="91" y="37"/>
              </a:cxn>
              <a:cxn ang="0">
                <a:pos x="40" y="30"/>
              </a:cxn>
              <a:cxn ang="0">
                <a:pos x="39" y="30"/>
              </a:cxn>
              <a:cxn ang="0">
                <a:pos x="8" y="1"/>
              </a:cxn>
              <a:cxn ang="0">
                <a:pos x="8" y="0"/>
              </a:cxn>
              <a:cxn ang="0">
                <a:pos x="0" y="0"/>
              </a:cxn>
              <a:cxn ang="0">
                <a:pos x="0" y="1"/>
              </a:cxn>
              <a:cxn ang="0">
                <a:pos x="1" y="34"/>
              </a:cxn>
              <a:cxn ang="0">
                <a:pos x="36" y="70"/>
              </a:cxn>
              <a:cxn ang="0">
                <a:pos x="36" y="70"/>
              </a:cxn>
              <a:cxn ang="0">
                <a:pos x="91" y="77"/>
              </a:cxn>
              <a:cxn ang="0">
                <a:pos x="91" y="77"/>
              </a:cxn>
              <a:cxn ang="0">
                <a:pos x="8548" y="77"/>
              </a:cxn>
              <a:cxn ang="0">
                <a:pos x="8599" y="83"/>
              </a:cxn>
              <a:cxn ang="0">
                <a:pos x="8601" y="84"/>
              </a:cxn>
              <a:cxn ang="0">
                <a:pos x="8632" y="113"/>
              </a:cxn>
              <a:cxn ang="0">
                <a:pos x="8632" y="114"/>
              </a:cxn>
              <a:cxn ang="0">
                <a:pos x="8640" y="114"/>
              </a:cxn>
              <a:cxn ang="0">
                <a:pos x="8640" y="113"/>
              </a:cxn>
              <a:cxn ang="0">
                <a:pos x="8638" y="79"/>
              </a:cxn>
            </a:cxnLst>
            <a:rect l="0" t="0" r="r" b="b"/>
            <a:pathLst>
              <a:path w="8640" h="114">
                <a:moveTo>
                  <a:pt x="8638" y="79"/>
                </a:moveTo>
                <a:lnTo>
                  <a:pt x="8638" y="79"/>
                </a:lnTo>
                <a:cubicBezTo>
                  <a:pt x="8635" y="60"/>
                  <a:pt x="8626" y="51"/>
                  <a:pt x="8604" y="44"/>
                </a:cubicBezTo>
                <a:lnTo>
                  <a:pt x="8604" y="44"/>
                </a:lnTo>
                <a:cubicBezTo>
                  <a:pt x="8592" y="40"/>
                  <a:pt x="8573" y="38"/>
                  <a:pt x="8548" y="36"/>
                </a:cubicBezTo>
                <a:lnTo>
                  <a:pt x="8548" y="37"/>
                </a:lnTo>
                <a:lnTo>
                  <a:pt x="91" y="37"/>
                </a:lnTo>
                <a:cubicBezTo>
                  <a:pt x="70" y="35"/>
                  <a:pt x="51" y="33"/>
                  <a:pt x="40" y="30"/>
                </a:cubicBezTo>
                <a:lnTo>
                  <a:pt x="39" y="30"/>
                </a:lnTo>
                <a:cubicBezTo>
                  <a:pt x="28" y="26"/>
                  <a:pt x="7" y="19"/>
                  <a:pt x="8" y="1"/>
                </a:cubicBezTo>
                <a:lnTo>
                  <a:pt x="8" y="0"/>
                </a:lnTo>
                <a:lnTo>
                  <a:pt x="0" y="0"/>
                </a:lnTo>
                <a:lnTo>
                  <a:pt x="0" y="1"/>
                </a:lnTo>
                <a:cubicBezTo>
                  <a:pt x="0" y="11"/>
                  <a:pt x="0" y="26"/>
                  <a:pt x="1" y="34"/>
                </a:cubicBezTo>
                <a:cubicBezTo>
                  <a:pt x="4" y="53"/>
                  <a:pt x="13" y="63"/>
                  <a:pt x="36" y="70"/>
                </a:cubicBezTo>
                <a:lnTo>
                  <a:pt x="36" y="70"/>
                </a:lnTo>
                <a:cubicBezTo>
                  <a:pt x="47" y="73"/>
                  <a:pt x="66" y="75"/>
                  <a:pt x="91" y="77"/>
                </a:cubicBezTo>
                <a:lnTo>
                  <a:pt x="91" y="77"/>
                </a:lnTo>
                <a:lnTo>
                  <a:pt x="8548" y="77"/>
                </a:lnTo>
                <a:cubicBezTo>
                  <a:pt x="8570" y="78"/>
                  <a:pt x="8588" y="80"/>
                  <a:pt x="8599" y="83"/>
                </a:cubicBezTo>
                <a:lnTo>
                  <a:pt x="8601" y="84"/>
                </a:lnTo>
                <a:cubicBezTo>
                  <a:pt x="8611" y="87"/>
                  <a:pt x="8632" y="94"/>
                  <a:pt x="8632" y="113"/>
                </a:cubicBezTo>
                <a:lnTo>
                  <a:pt x="8632" y="114"/>
                </a:lnTo>
                <a:lnTo>
                  <a:pt x="8640" y="114"/>
                </a:lnTo>
                <a:lnTo>
                  <a:pt x="8640" y="113"/>
                </a:lnTo>
                <a:cubicBezTo>
                  <a:pt x="8640" y="103"/>
                  <a:pt x="8639" y="87"/>
                  <a:pt x="8638" y="79"/>
                </a:cubicBezTo>
                <a:close/>
              </a:path>
            </a:pathLst>
          </a:custGeom>
          <a:solidFill>
            <a:schemeClr val="bg1">
              <a:lumMod val="65000"/>
            </a:schemeClr>
          </a:solidFill>
          <a:ln w="12700">
            <a:noFill/>
            <a:prstDash val="solid"/>
            <a:round/>
            <a:headEnd/>
            <a:tailEnd/>
          </a:ln>
        </p:spPr>
        <p:txBody>
          <a:bodyPr vert="horz" wrap="square" lIns="68580" tIns="34290" rIns="68580" bIns="34290" numCol="1" anchor="t" anchorCtr="0" compatLnSpc="1">
            <a:prstTxWarp prst="textNoShape">
              <a:avLst/>
            </a:prstTxWarp>
          </a:bodyPr>
          <a:lstStyle/>
          <a:p>
            <a:pPr defTabSz="685800"/>
            <a:endParaRPr lang="en-US" sz="1350" dirty="0">
              <a:solidFill>
                <a:srgbClr val="000000"/>
              </a:solidFill>
            </a:endParaRPr>
          </a:p>
        </p:txBody>
      </p:sp>
      <p:pic>
        <p:nvPicPr>
          <p:cNvPr id="4" name="Picture 3"/>
          <p:cNvPicPr>
            <a:picLocks noChangeAspect="1"/>
          </p:cNvPicPr>
          <p:nvPr/>
        </p:nvPicPr>
        <p:blipFill>
          <a:blip r:embed="rId37" cstate="print">
            <a:extLst>
              <a:ext uri="{28A0092B-C50C-407E-A947-70E740481C1C}">
                <a14:useLocalDpi xmlns:a14="http://schemas.microsoft.com/office/drawing/2010/main" val="0"/>
              </a:ext>
            </a:extLst>
          </a:blip>
          <a:stretch>
            <a:fillRect/>
          </a:stretch>
        </p:blipFill>
        <p:spPr>
          <a:xfrm>
            <a:off x="451645" y="4831824"/>
            <a:ext cx="966847" cy="197377"/>
          </a:xfrm>
          <a:prstGeom prst="rect">
            <a:avLst/>
          </a:prstGeom>
        </p:spPr>
      </p:pic>
    </p:spTree>
    <p:extLst>
      <p:ext uri="{BB962C8B-B14F-4D97-AF65-F5344CB8AC3E}">
        <p14:creationId xmlns:p14="http://schemas.microsoft.com/office/powerpoint/2010/main" val="4217507745"/>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5" r:id="rId15"/>
    <p:sldLayoutId id="2147483686" r:id="rId16"/>
    <p:sldLayoutId id="2147483687" r:id="rId17"/>
    <p:sldLayoutId id="2147483688" r:id="rId18"/>
    <p:sldLayoutId id="2147483689" r:id="rId19"/>
    <p:sldLayoutId id="2147483690" r:id="rId20"/>
    <p:sldLayoutId id="2147483691" r:id="rId21"/>
    <p:sldLayoutId id="2147483692" r:id="rId22"/>
    <p:sldLayoutId id="2147483693" r:id="rId23"/>
    <p:sldLayoutId id="2147483694" r:id="rId24"/>
    <p:sldLayoutId id="2147483695" r:id="rId25"/>
    <p:sldLayoutId id="2147483696" r:id="rId26"/>
    <p:sldLayoutId id="2147483697" r:id="rId27"/>
    <p:sldLayoutId id="2147483698" r:id="rId28"/>
    <p:sldLayoutId id="2147483699" r:id="rId29"/>
    <p:sldLayoutId id="2147483700" r:id="rId30"/>
    <p:sldLayoutId id="2147483701" r:id="rId31"/>
    <p:sldLayoutId id="2147483702" r:id="rId32"/>
    <p:sldLayoutId id="2147483703" r:id="rId33"/>
    <p:sldLayoutId id="2147483704" r:id="rId34"/>
    <p:sldLayoutId id="2147483705" r:id="rId35"/>
  </p:sldLayoutIdLst>
  <p:hf sldNum="0" hdr="0" dt="0"/>
  <p:txStyles>
    <p:titleStyle>
      <a:lvl1pPr algn="l" defTabSz="685800" rtl="0" eaLnBrk="1" latinLnBrk="0" hangingPunct="1">
        <a:spcBef>
          <a:spcPct val="0"/>
        </a:spcBef>
        <a:buNone/>
        <a:defRPr sz="2100" kern="1200">
          <a:solidFill>
            <a:schemeClr val="accent1"/>
          </a:solidFill>
          <a:latin typeface="Georgia" pitchFamily="18" charset="0"/>
          <a:ea typeface="+mj-ea"/>
          <a:cs typeface="+mj-cs"/>
        </a:defRPr>
      </a:lvl1pPr>
    </p:titleStyle>
    <p:bodyStyle>
      <a:lvl1pPr marL="0" indent="0" algn="l" defTabSz="685800" rtl="0" eaLnBrk="1" latinLnBrk="0" hangingPunct="1">
        <a:spcBef>
          <a:spcPts val="1350"/>
        </a:spcBef>
        <a:buSzPct val="25000"/>
        <a:buFont typeface="Georgia" panose="02040502050405020303" pitchFamily="18" charset="0"/>
        <a:buChar char=" "/>
        <a:defRPr sz="1800" kern="1200">
          <a:solidFill>
            <a:schemeClr val="accent2"/>
          </a:solidFill>
          <a:latin typeface="Georgia" pitchFamily="18" charset="0"/>
          <a:ea typeface="+mn-ea"/>
          <a:cs typeface="+mn-cs"/>
        </a:defRPr>
      </a:lvl1pPr>
      <a:lvl2pPr marL="171450" indent="-123825" algn="l" defTabSz="685800" rtl="0" eaLnBrk="1" latinLnBrk="0" hangingPunct="1">
        <a:spcBef>
          <a:spcPts val="750"/>
        </a:spcBef>
        <a:buClr>
          <a:schemeClr val="tx2"/>
        </a:buClr>
        <a:buFont typeface="Arial" pitchFamily="34" charset="0"/>
        <a:buChar char="•"/>
        <a:defRPr sz="1500" kern="1200">
          <a:solidFill>
            <a:schemeClr val="tx2"/>
          </a:solidFill>
          <a:latin typeface="+mn-lt"/>
          <a:ea typeface="+mn-ea"/>
          <a:cs typeface="+mn-cs"/>
        </a:defRPr>
      </a:lvl2pPr>
      <a:lvl3pPr marL="515541" indent="-171450" algn="l" defTabSz="685800" rtl="0" eaLnBrk="1" latinLnBrk="0" hangingPunct="1">
        <a:spcBef>
          <a:spcPts val="450"/>
        </a:spcBef>
        <a:buClr>
          <a:schemeClr val="tx2"/>
        </a:buClr>
        <a:buFont typeface="Arial" pitchFamily="34" charset="0"/>
        <a:buChar char="–"/>
        <a:defRPr sz="1350" kern="1200">
          <a:solidFill>
            <a:schemeClr val="tx2"/>
          </a:solidFill>
          <a:latin typeface="+mn-lt"/>
          <a:ea typeface="+mn-ea"/>
          <a:cs typeface="+mn-cs"/>
        </a:defRPr>
      </a:lvl3pPr>
      <a:lvl4pPr marL="683419" indent="-136922" algn="l" defTabSz="685800" rtl="0" eaLnBrk="1" latinLnBrk="0" hangingPunct="1">
        <a:spcBef>
          <a:spcPts val="450"/>
        </a:spcBef>
        <a:buClr>
          <a:schemeClr val="tx2"/>
        </a:buClr>
        <a:buFont typeface="Arial" pitchFamily="34" charset="0"/>
        <a:buChar char="•"/>
        <a:defRPr sz="1200" kern="1200">
          <a:solidFill>
            <a:schemeClr val="tx2"/>
          </a:solidFill>
          <a:latin typeface="+mn-lt"/>
          <a:ea typeface="+mn-ea"/>
          <a:cs typeface="+mn-cs"/>
        </a:defRPr>
      </a:lvl4pPr>
      <a:lvl5pPr marL="908447" indent="-171450" algn="l" defTabSz="685800" rtl="0" eaLnBrk="1" latinLnBrk="0" hangingPunct="1">
        <a:spcBef>
          <a:spcPts val="225"/>
        </a:spcBef>
        <a:buClr>
          <a:schemeClr val="tx2"/>
        </a:buClr>
        <a:buFont typeface="Arial" pitchFamily="34" charset="0"/>
        <a:buChar char="–"/>
        <a:defRPr sz="1050" kern="1200">
          <a:solidFill>
            <a:schemeClr val="tx2"/>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hyperlink" Target="mailto:mandy.horrell@covered.ca.gov" TargetMode="Externa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hyperlink" Target="http://hbex.coveredca.com/stakeholders/plan-management/"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hbex.coveredca.com/stakeholders/Marketing-Outreach-Enrollment/" TargetMode="External"/><Relationship Id="rId2" Type="http://schemas.openxmlformats.org/officeDocument/2006/relationships/hyperlink" Target="mailto:MOEAGroup@covered.ca.gov"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0" y="3007021"/>
            <a:ext cx="8686800" cy="202016"/>
          </a:xfrm>
        </p:spPr>
        <p:txBody>
          <a:bodyPr/>
          <a:lstStyle/>
          <a:p>
            <a:r>
              <a:rPr lang="en-US" dirty="0"/>
              <a:t>PLAN MANAGEMENT ADVISORY GROUP MEETING</a:t>
            </a:r>
          </a:p>
        </p:txBody>
      </p:sp>
      <p:sp>
        <p:nvSpPr>
          <p:cNvPr id="7" name="Subtitle 6"/>
          <p:cNvSpPr>
            <a:spLocks noGrp="1"/>
          </p:cNvSpPr>
          <p:nvPr>
            <p:ph type="subTitle" idx="1"/>
          </p:nvPr>
        </p:nvSpPr>
        <p:spPr>
          <a:xfrm>
            <a:off x="72483" y="3290789"/>
            <a:ext cx="8686800" cy="188087"/>
          </a:xfrm>
        </p:spPr>
        <p:txBody>
          <a:bodyPr/>
          <a:lstStyle/>
          <a:p>
            <a:r>
              <a:rPr lang="en-US" dirty="0"/>
              <a:t>September 6, 2018</a:t>
            </a:r>
          </a:p>
        </p:txBody>
      </p:sp>
    </p:spTree>
    <p:extLst>
      <p:ext uri="{BB962C8B-B14F-4D97-AF65-F5344CB8AC3E}">
        <p14:creationId xmlns:p14="http://schemas.microsoft.com/office/powerpoint/2010/main" val="37423357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8B322-49C1-4CD6-9709-6E298142E6F6}"/>
              </a:ext>
            </a:extLst>
          </p:cNvPr>
          <p:cNvSpPr>
            <a:spLocks noGrp="1"/>
          </p:cNvSpPr>
          <p:nvPr>
            <p:ph type="title"/>
          </p:nvPr>
        </p:nvSpPr>
        <p:spPr>
          <a:xfrm>
            <a:off x="228599" y="137161"/>
            <a:ext cx="2989193" cy="632454"/>
          </a:xfrm>
        </p:spPr>
        <p:txBody>
          <a:bodyPr>
            <a:normAutofit fontScale="90000"/>
          </a:bodyPr>
          <a:lstStyle/>
          <a:p>
            <a:r>
              <a:rPr lang="en-US" dirty="0"/>
              <a:t>PRESCRIPTION DRUG SEARCH: </a:t>
            </a:r>
            <a:br>
              <a:rPr lang="en-US" dirty="0"/>
            </a:br>
            <a:r>
              <a:rPr lang="en-US" dirty="0"/>
              <a:t>MNsure Example</a:t>
            </a:r>
          </a:p>
        </p:txBody>
      </p:sp>
      <p:sp>
        <p:nvSpPr>
          <p:cNvPr id="4" name="Slide Number Placeholder 3">
            <a:extLst>
              <a:ext uri="{FF2B5EF4-FFF2-40B4-BE49-F238E27FC236}">
                <a16:creationId xmlns:a16="http://schemas.microsoft.com/office/drawing/2014/main" id="{B9082A54-7A50-4716-BA70-0819D2C875B5}"/>
              </a:ext>
            </a:extLst>
          </p:cNvPr>
          <p:cNvSpPr>
            <a:spLocks noGrp="1"/>
          </p:cNvSpPr>
          <p:nvPr>
            <p:ph type="sldNum" sz="quarter" idx="4"/>
          </p:nvPr>
        </p:nvSpPr>
        <p:spPr/>
        <p:txBody>
          <a:bodyPr/>
          <a:lstStyle/>
          <a:p>
            <a:fld id="{C8146628-1A01-9741-8A8B-916D51547CC7}" type="slidenum">
              <a:rPr lang="en-US" sz="1100" smtClean="0"/>
              <a:pPr/>
              <a:t>9</a:t>
            </a:fld>
            <a:endParaRPr lang="en-US" sz="1100" dirty="0"/>
          </a:p>
        </p:txBody>
      </p:sp>
      <p:sp>
        <p:nvSpPr>
          <p:cNvPr id="7" name="TextBox 6">
            <a:extLst>
              <a:ext uri="{FF2B5EF4-FFF2-40B4-BE49-F238E27FC236}">
                <a16:creationId xmlns:a16="http://schemas.microsoft.com/office/drawing/2014/main" id="{7CD7E784-416D-4446-A383-4E2E7F187FDD}"/>
              </a:ext>
            </a:extLst>
          </p:cNvPr>
          <p:cNvSpPr txBox="1"/>
          <p:nvPr/>
        </p:nvSpPr>
        <p:spPr>
          <a:xfrm>
            <a:off x="1182847" y="4564312"/>
            <a:ext cx="6134450" cy="230832"/>
          </a:xfrm>
          <a:prstGeom prst="rect">
            <a:avLst/>
          </a:prstGeom>
          <a:noFill/>
        </p:spPr>
        <p:txBody>
          <a:bodyPr wrap="square" rtlCol="0">
            <a:spAutoFit/>
          </a:bodyPr>
          <a:lstStyle/>
          <a:p>
            <a:pPr defTabSz="685766">
              <a:spcAft>
                <a:spcPts val="450"/>
              </a:spcAft>
            </a:pPr>
            <a:r>
              <a:rPr lang="en-US" sz="900" dirty="0">
                <a:solidFill>
                  <a:srgbClr val="554D56"/>
                </a:solidFill>
                <a:latin typeface="Arial" pitchFamily="34" charset="0"/>
                <a:cs typeface="Arial" pitchFamily="34" charset="0"/>
              </a:rPr>
              <a:t>Formulary search screenshots from MNsure shopping tool: https://www.mnsure.org/ </a:t>
            </a:r>
          </a:p>
        </p:txBody>
      </p:sp>
      <p:pic>
        <p:nvPicPr>
          <p:cNvPr id="5" name="Picture 4">
            <a:extLst>
              <a:ext uri="{FF2B5EF4-FFF2-40B4-BE49-F238E27FC236}">
                <a16:creationId xmlns:a16="http://schemas.microsoft.com/office/drawing/2014/main" id="{41F4A531-F3A0-46FC-BEF1-1356181FBC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17792" y="137161"/>
            <a:ext cx="5697608" cy="4318886"/>
          </a:xfrm>
          <a:prstGeom prst="rect">
            <a:avLst/>
          </a:prstGeom>
        </p:spPr>
      </p:pic>
      <p:sp>
        <p:nvSpPr>
          <p:cNvPr id="9" name="Rectangle 8">
            <a:extLst>
              <a:ext uri="{FF2B5EF4-FFF2-40B4-BE49-F238E27FC236}">
                <a16:creationId xmlns:a16="http://schemas.microsoft.com/office/drawing/2014/main" id="{DEABF011-6DB7-41D4-9491-D4B2977EE9C2}"/>
              </a:ext>
            </a:extLst>
          </p:cNvPr>
          <p:cNvSpPr/>
          <p:nvPr/>
        </p:nvSpPr>
        <p:spPr>
          <a:xfrm>
            <a:off x="228599" y="1132403"/>
            <a:ext cx="3052823" cy="1836400"/>
          </a:xfrm>
          <a:prstGeom prst="rect">
            <a:avLst/>
          </a:prstGeom>
          <a:noFill/>
          <a:ln>
            <a:noFill/>
          </a:ln>
        </p:spPr>
        <p:txBody>
          <a:bodyPr wrap="square" rtlCol="0">
            <a:spAutoFit/>
          </a:bodyPr>
          <a:lstStyle/>
          <a:p>
            <a:pPr defTabSz="685766">
              <a:spcAft>
                <a:spcPts val="450"/>
              </a:spcAft>
            </a:pPr>
            <a:r>
              <a:rPr lang="en-US" sz="1500" dirty="0">
                <a:solidFill>
                  <a:srgbClr val="554D56"/>
                </a:solidFill>
                <a:latin typeface="Arial" pitchFamily="34" charset="0"/>
                <a:cs typeface="Arial" pitchFamily="34" charset="0"/>
              </a:rPr>
              <a:t>Once a consumer searches by the prescription drug name, they are prompted to select the dosage for the drug. </a:t>
            </a:r>
          </a:p>
          <a:p>
            <a:pPr defTabSz="685766">
              <a:spcAft>
                <a:spcPts val="450"/>
              </a:spcAft>
            </a:pPr>
            <a:endParaRPr lang="en-US" sz="1500" dirty="0">
              <a:solidFill>
                <a:srgbClr val="554D56"/>
              </a:solidFill>
              <a:latin typeface="Arial" pitchFamily="34" charset="0"/>
              <a:cs typeface="Arial" pitchFamily="34" charset="0"/>
            </a:endParaRPr>
          </a:p>
          <a:p>
            <a:pPr defTabSz="685766">
              <a:spcAft>
                <a:spcPts val="450"/>
              </a:spcAft>
            </a:pPr>
            <a:r>
              <a:rPr lang="en-US" sz="1500" dirty="0">
                <a:solidFill>
                  <a:srgbClr val="554D56"/>
                </a:solidFill>
                <a:latin typeface="Arial" pitchFamily="34" charset="0"/>
                <a:cs typeface="Arial" pitchFamily="34" charset="0"/>
              </a:rPr>
              <a:t>In the MNsure tool, a consumer must select a dosage.</a:t>
            </a:r>
          </a:p>
        </p:txBody>
      </p:sp>
    </p:spTree>
    <p:extLst>
      <p:ext uri="{BB962C8B-B14F-4D97-AF65-F5344CB8AC3E}">
        <p14:creationId xmlns:p14="http://schemas.microsoft.com/office/powerpoint/2010/main" val="2278364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9082A54-7A50-4716-BA70-0819D2C875B5}"/>
              </a:ext>
            </a:extLst>
          </p:cNvPr>
          <p:cNvSpPr>
            <a:spLocks noGrp="1"/>
          </p:cNvSpPr>
          <p:nvPr>
            <p:ph type="sldNum" sz="quarter" idx="4"/>
          </p:nvPr>
        </p:nvSpPr>
        <p:spPr/>
        <p:txBody>
          <a:bodyPr/>
          <a:lstStyle/>
          <a:p>
            <a:fld id="{C8146628-1A01-9741-8A8B-916D51547CC7}" type="slidenum">
              <a:rPr lang="en-US" sz="1100" smtClean="0"/>
              <a:pPr/>
              <a:t>10</a:t>
            </a:fld>
            <a:endParaRPr lang="en-US" sz="1100" dirty="0"/>
          </a:p>
        </p:txBody>
      </p:sp>
      <p:sp>
        <p:nvSpPr>
          <p:cNvPr id="7" name="TextBox 6">
            <a:extLst>
              <a:ext uri="{FF2B5EF4-FFF2-40B4-BE49-F238E27FC236}">
                <a16:creationId xmlns:a16="http://schemas.microsoft.com/office/drawing/2014/main" id="{7CD7E784-416D-4446-A383-4E2E7F187FDD}"/>
              </a:ext>
            </a:extLst>
          </p:cNvPr>
          <p:cNvSpPr txBox="1"/>
          <p:nvPr/>
        </p:nvSpPr>
        <p:spPr>
          <a:xfrm>
            <a:off x="1182847" y="4564312"/>
            <a:ext cx="6134450" cy="230832"/>
          </a:xfrm>
          <a:prstGeom prst="rect">
            <a:avLst/>
          </a:prstGeom>
          <a:noFill/>
        </p:spPr>
        <p:txBody>
          <a:bodyPr wrap="square" rtlCol="0">
            <a:spAutoFit/>
          </a:bodyPr>
          <a:lstStyle/>
          <a:p>
            <a:pPr defTabSz="685766">
              <a:spcAft>
                <a:spcPts val="450"/>
              </a:spcAft>
            </a:pPr>
            <a:r>
              <a:rPr lang="en-US" sz="900" dirty="0">
                <a:solidFill>
                  <a:srgbClr val="554D56"/>
                </a:solidFill>
                <a:latin typeface="Arial" pitchFamily="34" charset="0"/>
                <a:cs typeface="Arial" pitchFamily="34" charset="0"/>
              </a:rPr>
              <a:t>Formulary search screenshots from MNsure shopping tool: https://www.mnsure.org/ </a:t>
            </a:r>
          </a:p>
        </p:txBody>
      </p:sp>
      <p:pic>
        <p:nvPicPr>
          <p:cNvPr id="6" name="Picture 5">
            <a:extLst>
              <a:ext uri="{FF2B5EF4-FFF2-40B4-BE49-F238E27FC236}">
                <a16:creationId xmlns:a16="http://schemas.microsoft.com/office/drawing/2014/main" id="{8209C06A-95B5-41EC-92CE-4DE6F1E9ED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391" y="532209"/>
            <a:ext cx="7344395" cy="4013062"/>
          </a:xfrm>
          <a:prstGeom prst="rect">
            <a:avLst/>
          </a:prstGeom>
        </p:spPr>
      </p:pic>
      <p:sp>
        <p:nvSpPr>
          <p:cNvPr id="10" name="Title 9">
            <a:extLst>
              <a:ext uri="{FF2B5EF4-FFF2-40B4-BE49-F238E27FC236}">
                <a16:creationId xmlns:a16="http://schemas.microsoft.com/office/drawing/2014/main" id="{622852ED-FFFA-451B-ACC7-DA16CE638F89}"/>
              </a:ext>
            </a:extLst>
          </p:cNvPr>
          <p:cNvSpPr>
            <a:spLocks noGrp="1"/>
          </p:cNvSpPr>
          <p:nvPr>
            <p:ph type="title"/>
          </p:nvPr>
        </p:nvSpPr>
        <p:spPr/>
        <p:txBody>
          <a:bodyPr>
            <a:normAutofit/>
          </a:bodyPr>
          <a:lstStyle/>
          <a:p>
            <a:r>
              <a:rPr lang="en-US" dirty="0"/>
              <a:t>PRESCRIPTION DRUG SEARCH: MNsure Example</a:t>
            </a:r>
          </a:p>
        </p:txBody>
      </p:sp>
      <p:sp>
        <p:nvSpPr>
          <p:cNvPr id="11" name="Title 1">
            <a:extLst>
              <a:ext uri="{FF2B5EF4-FFF2-40B4-BE49-F238E27FC236}">
                <a16:creationId xmlns:a16="http://schemas.microsoft.com/office/drawing/2014/main" id="{C0ACF451-BA69-4A89-97D5-E15C021509D6}"/>
              </a:ext>
            </a:extLst>
          </p:cNvPr>
          <p:cNvSpPr txBox="1">
            <a:spLocks/>
          </p:cNvSpPr>
          <p:nvPr/>
        </p:nvSpPr>
        <p:spPr>
          <a:xfrm>
            <a:off x="342899" y="251461"/>
            <a:ext cx="8686800" cy="632454"/>
          </a:xfrm>
          <a:prstGeom prst="rect">
            <a:avLst/>
          </a:prstGeom>
        </p:spPr>
        <p:txBody>
          <a:bodyPr vert="horz" lIns="68580" tIns="34290" rIns="68580" bIns="34290" rtlCol="0" anchor="t">
            <a:normAutofit/>
          </a:bodyPr>
          <a:lstStyle>
            <a:lvl1pPr algn="l" defTabSz="914354" rtl="0" eaLnBrk="1" latinLnBrk="0" hangingPunct="1">
              <a:spcBef>
                <a:spcPct val="0"/>
              </a:spcBef>
              <a:buNone/>
              <a:defRPr sz="2800" b="1" kern="1200" baseline="0">
                <a:solidFill>
                  <a:srgbClr val="19B9CA"/>
                </a:solidFill>
                <a:latin typeface="Arial" pitchFamily="34" charset="0"/>
                <a:ea typeface="+mj-ea"/>
                <a:cs typeface="Arial" pitchFamily="34" charset="0"/>
              </a:defRPr>
            </a:lvl1pPr>
          </a:lstStyle>
          <a:p>
            <a:endParaRPr lang="en-US" sz="2100" dirty="0"/>
          </a:p>
        </p:txBody>
      </p:sp>
    </p:spTree>
    <p:extLst>
      <p:ext uri="{BB962C8B-B14F-4D97-AF65-F5344CB8AC3E}">
        <p14:creationId xmlns:p14="http://schemas.microsoft.com/office/powerpoint/2010/main" val="391525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20019-7E0A-4186-9965-E02F918EDD7B}"/>
              </a:ext>
            </a:extLst>
          </p:cNvPr>
          <p:cNvSpPr>
            <a:spLocks noGrp="1"/>
          </p:cNvSpPr>
          <p:nvPr>
            <p:ph type="title"/>
          </p:nvPr>
        </p:nvSpPr>
        <p:spPr/>
        <p:txBody>
          <a:bodyPr/>
          <a:lstStyle/>
          <a:p>
            <a:r>
              <a:rPr lang="en-US" dirty="0"/>
              <a:t>PRESCRIPTION DRUG SEARCH: MNsure Example</a:t>
            </a:r>
          </a:p>
        </p:txBody>
      </p:sp>
      <p:sp>
        <p:nvSpPr>
          <p:cNvPr id="4" name="Slide Number Placeholder 3">
            <a:extLst>
              <a:ext uri="{FF2B5EF4-FFF2-40B4-BE49-F238E27FC236}">
                <a16:creationId xmlns:a16="http://schemas.microsoft.com/office/drawing/2014/main" id="{E51CA77F-B660-4B1A-A0B4-D8863CEDA228}"/>
              </a:ext>
            </a:extLst>
          </p:cNvPr>
          <p:cNvSpPr>
            <a:spLocks noGrp="1"/>
          </p:cNvSpPr>
          <p:nvPr>
            <p:ph type="sldNum" sz="quarter" idx="4"/>
          </p:nvPr>
        </p:nvSpPr>
        <p:spPr/>
        <p:txBody>
          <a:bodyPr/>
          <a:lstStyle/>
          <a:p>
            <a:fld id="{C8146628-1A01-9741-8A8B-916D51547CC7}" type="slidenum">
              <a:rPr lang="en-US" sz="1100" smtClean="0"/>
              <a:pPr/>
              <a:t>11</a:t>
            </a:fld>
            <a:endParaRPr lang="en-US" sz="1100" dirty="0"/>
          </a:p>
        </p:txBody>
      </p:sp>
      <p:pic>
        <p:nvPicPr>
          <p:cNvPr id="6" name="Picture 5">
            <a:extLst>
              <a:ext uri="{FF2B5EF4-FFF2-40B4-BE49-F238E27FC236}">
                <a16:creationId xmlns:a16="http://schemas.microsoft.com/office/drawing/2014/main" id="{1161E5A2-EF1E-4866-8D34-B08F1CBA4A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599" y="769615"/>
            <a:ext cx="6486525" cy="3550444"/>
          </a:xfrm>
          <a:prstGeom prst="rect">
            <a:avLst/>
          </a:prstGeom>
        </p:spPr>
      </p:pic>
      <p:sp>
        <p:nvSpPr>
          <p:cNvPr id="7" name="Rectangle 6">
            <a:extLst>
              <a:ext uri="{FF2B5EF4-FFF2-40B4-BE49-F238E27FC236}">
                <a16:creationId xmlns:a16="http://schemas.microsoft.com/office/drawing/2014/main" id="{51B85FA5-77EB-4AEF-88D0-B9E0477F54DE}"/>
              </a:ext>
            </a:extLst>
          </p:cNvPr>
          <p:cNvSpPr/>
          <p:nvPr/>
        </p:nvSpPr>
        <p:spPr>
          <a:xfrm>
            <a:off x="6715124" y="769614"/>
            <a:ext cx="2136646" cy="4080604"/>
          </a:xfrm>
          <a:prstGeom prst="rect">
            <a:avLst/>
          </a:prstGeom>
        </p:spPr>
        <p:txBody>
          <a:bodyPr wrap="square">
            <a:spAutoFit/>
          </a:bodyPr>
          <a:lstStyle/>
          <a:p>
            <a:pPr defTabSz="685766">
              <a:spcAft>
                <a:spcPts val="450"/>
              </a:spcAft>
            </a:pPr>
            <a:r>
              <a:rPr lang="en-US" sz="1500" dirty="0">
                <a:solidFill>
                  <a:srgbClr val="554D56"/>
                </a:solidFill>
                <a:latin typeface="Arial" pitchFamily="34" charset="0"/>
                <a:cs typeface="Arial" pitchFamily="34" charset="0"/>
              </a:rPr>
              <a:t>After a consumer selects the drugs they would like to search by and then moves forward to view plans, the plan tile indicates whether the drug is “Covered” or “Not Covered”. </a:t>
            </a:r>
          </a:p>
          <a:p>
            <a:pPr defTabSz="685766">
              <a:spcAft>
                <a:spcPts val="450"/>
              </a:spcAft>
            </a:pPr>
            <a:r>
              <a:rPr lang="en-US" sz="1500" dirty="0">
                <a:solidFill>
                  <a:srgbClr val="554D56"/>
                </a:solidFill>
                <a:latin typeface="Arial" pitchFamily="34" charset="0"/>
                <a:cs typeface="Arial" pitchFamily="34" charset="0"/>
              </a:rPr>
              <a:t>Hover text also notes whether Prior Authorization is required and whether Step Therapy is required for a drug. The hover text is drug specific.</a:t>
            </a:r>
          </a:p>
        </p:txBody>
      </p:sp>
      <p:sp>
        <p:nvSpPr>
          <p:cNvPr id="8" name="Oval 7">
            <a:extLst>
              <a:ext uri="{FF2B5EF4-FFF2-40B4-BE49-F238E27FC236}">
                <a16:creationId xmlns:a16="http://schemas.microsoft.com/office/drawing/2014/main" id="{777DDB0B-8265-4293-8DDD-964E317B9385}"/>
              </a:ext>
            </a:extLst>
          </p:cNvPr>
          <p:cNvSpPr/>
          <p:nvPr/>
        </p:nvSpPr>
        <p:spPr>
          <a:xfrm>
            <a:off x="4850092" y="3436070"/>
            <a:ext cx="1633193" cy="530258"/>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TextBox 11">
            <a:extLst>
              <a:ext uri="{FF2B5EF4-FFF2-40B4-BE49-F238E27FC236}">
                <a16:creationId xmlns:a16="http://schemas.microsoft.com/office/drawing/2014/main" id="{40896DD6-AE75-467A-9506-71F04928BDBE}"/>
              </a:ext>
            </a:extLst>
          </p:cNvPr>
          <p:cNvSpPr txBox="1"/>
          <p:nvPr/>
        </p:nvSpPr>
        <p:spPr>
          <a:xfrm>
            <a:off x="1182847" y="4564312"/>
            <a:ext cx="6134450" cy="230832"/>
          </a:xfrm>
          <a:prstGeom prst="rect">
            <a:avLst/>
          </a:prstGeom>
          <a:noFill/>
        </p:spPr>
        <p:txBody>
          <a:bodyPr wrap="square" rtlCol="0">
            <a:spAutoFit/>
          </a:bodyPr>
          <a:lstStyle/>
          <a:p>
            <a:pPr defTabSz="685766">
              <a:spcAft>
                <a:spcPts val="450"/>
              </a:spcAft>
            </a:pPr>
            <a:r>
              <a:rPr lang="en-US" sz="900" dirty="0">
                <a:solidFill>
                  <a:srgbClr val="554D56"/>
                </a:solidFill>
                <a:latin typeface="Arial" pitchFamily="34" charset="0"/>
                <a:cs typeface="Arial" pitchFamily="34" charset="0"/>
              </a:rPr>
              <a:t>Formulary search screenshots from MNsure shopping tool: https://www.mnsure.org/ </a:t>
            </a:r>
          </a:p>
        </p:txBody>
      </p:sp>
    </p:spTree>
    <p:extLst>
      <p:ext uri="{BB962C8B-B14F-4D97-AF65-F5344CB8AC3E}">
        <p14:creationId xmlns:p14="http://schemas.microsoft.com/office/powerpoint/2010/main" val="8882503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134E0-2EDD-4FE9-BBD3-92ACBDF95565}"/>
              </a:ext>
            </a:extLst>
          </p:cNvPr>
          <p:cNvSpPr>
            <a:spLocks noGrp="1"/>
          </p:cNvSpPr>
          <p:nvPr>
            <p:ph type="title"/>
          </p:nvPr>
        </p:nvSpPr>
        <p:spPr/>
        <p:txBody>
          <a:bodyPr/>
          <a:lstStyle/>
          <a:p>
            <a:r>
              <a:rPr lang="en-US" dirty="0"/>
              <a:t>PRESCRIPTION DRUG SEARCH: DATA ELEMENTS </a:t>
            </a:r>
          </a:p>
        </p:txBody>
      </p:sp>
      <p:sp>
        <p:nvSpPr>
          <p:cNvPr id="3" name="Text Placeholder 2">
            <a:extLst>
              <a:ext uri="{FF2B5EF4-FFF2-40B4-BE49-F238E27FC236}">
                <a16:creationId xmlns:a16="http://schemas.microsoft.com/office/drawing/2014/main" id="{77D4DFC3-58E1-48A6-A1FB-98F31BB3197C}"/>
              </a:ext>
            </a:extLst>
          </p:cNvPr>
          <p:cNvSpPr>
            <a:spLocks noGrp="1"/>
          </p:cNvSpPr>
          <p:nvPr>
            <p:ph type="body" sz="quarter" idx="13"/>
          </p:nvPr>
        </p:nvSpPr>
        <p:spPr>
          <a:xfrm>
            <a:off x="228604" y="809957"/>
            <a:ext cx="8687108" cy="3877521"/>
          </a:xfrm>
        </p:spPr>
        <p:txBody>
          <a:bodyPr>
            <a:normAutofit lnSpcReduction="10000"/>
          </a:bodyPr>
          <a:lstStyle/>
          <a:p>
            <a:pPr>
              <a:spcAft>
                <a:spcPts val="450"/>
              </a:spcAft>
            </a:pPr>
            <a:r>
              <a:rPr lang="en-US" dirty="0"/>
              <a:t>Information currently provided to Covered California by issuers:</a:t>
            </a:r>
          </a:p>
          <a:p>
            <a:pPr lvl="1">
              <a:spcAft>
                <a:spcPts val="450"/>
              </a:spcAft>
              <a:buFont typeface="Arial" panose="020B0604020202020204" pitchFamily="34" charset="0"/>
              <a:buChar char="•"/>
            </a:pPr>
            <a:r>
              <a:rPr lang="en-US" dirty="0"/>
              <a:t>RXCUI – a unique identifier for prescription drugs </a:t>
            </a:r>
          </a:p>
          <a:p>
            <a:pPr lvl="2">
              <a:spcAft>
                <a:spcPts val="450"/>
              </a:spcAft>
            </a:pPr>
            <a:r>
              <a:rPr lang="en-US" dirty="0"/>
              <a:t>This unique identifier can be mapped to a name, dosage and description of the drug using a crosswalk. </a:t>
            </a:r>
          </a:p>
          <a:p>
            <a:pPr lvl="1">
              <a:spcAft>
                <a:spcPts val="450"/>
              </a:spcAft>
              <a:buFont typeface="Arial" panose="020B0604020202020204" pitchFamily="34" charset="0"/>
              <a:buChar char="•"/>
            </a:pPr>
            <a:r>
              <a:rPr lang="en-US" dirty="0"/>
              <a:t>Tier Level </a:t>
            </a:r>
          </a:p>
          <a:p>
            <a:pPr lvl="2">
              <a:spcAft>
                <a:spcPts val="450"/>
              </a:spcAft>
            </a:pPr>
            <a:r>
              <a:rPr lang="en-US" dirty="0"/>
              <a:t>Tier 1 – Most Generic Drugs</a:t>
            </a:r>
          </a:p>
          <a:p>
            <a:pPr lvl="2">
              <a:spcAft>
                <a:spcPts val="450"/>
              </a:spcAft>
            </a:pPr>
            <a:r>
              <a:rPr lang="en-US" dirty="0"/>
              <a:t>Tier 2 – Preferred Brand Drugs</a:t>
            </a:r>
          </a:p>
          <a:p>
            <a:pPr lvl="2">
              <a:spcAft>
                <a:spcPts val="450"/>
              </a:spcAft>
            </a:pPr>
            <a:r>
              <a:rPr lang="en-US" dirty="0"/>
              <a:t>Tier 3 – Non-Preferred Brand Drugs</a:t>
            </a:r>
          </a:p>
          <a:p>
            <a:pPr lvl="2">
              <a:spcAft>
                <a:spcPts val="450"/>
              </a:spcAft>
            </a:pPr>
            <a:r>
              <a:rPr lang="en-US" dirty="0"/>
              <a:t>Tier 4 – Specialty Drugs </a:t>
            </a:r>
          </a:p>
          <a:p>
            <a:pPr lvl="1">
              <a:spcAft>
                <a:spcPts val="450"/>
              </a:spcAft>
              <a:buFont typeface="Arial" panose="020B0604020202020204" pitchFamily="34" charset="0"/>
              <a:buChar char="•"/>
            </a:pPr>
            <a:r>
              <a:rPr lang="en-US" dirty="0"/>
              <a:t>Whether prior authorization is required </a:t>
            </a:r>
          </a:p>
          <a:p>
            <a:pPr lvl="1">
              <a:spcAft>
                <a:spcPts val="450"/>
              </a:spcAft>
              <a:buFont typeface="Arial" panose="020B0604020202020204" pitchFamily="34" charset="0"/>
              <a:buChar char="•"/>
            </a:pPr>
            <a:r>
              <a:rPr lang="en-US" dirty="0"/>
              <a:t>Whether step therapy is required </a:t>
            </a:r>
          </a:p>
          <a:p>
            <a:pPr marL="342882" lvl="1" indent="0">
              <a:spcAft>
                <a:spcPts val="450"/>
              </a:spcAft>
              <a:buNone/>
            </a:pPr>
            <a:endParaRPr lang="en-US" dirty="0"/>
          </a:p>
          <a:p>
            <a:pPr>
              <a:spcAft>
                <a:spcPts val="450"/>
              </a:spcAft>
            </a:pPr>
            <a:r>
              <a:rPr lang="en-US" dirty="0"/>
              <a:t>Other data elements needed?</a:t>
            </a:r>
          </a:p>
          <a:p>
            <a:pPr lvl="1">
              <a:spcAft>
                <a:spcPts val="450"/>
              </a:spcAft>
              <a:buFont typeface="Arial" panose="020B0604020202020204" pitchFamily="34" charset="0"/>
              <a:buChar char="•"/>
            </a:pPr>
            <a:r>
              <a:rPr lang="en-US" dirty="0"/>
              <a:t>Dosage information</a:t>
            </a:r>
          </a:p>
        </p:txBody>
      </p:sp>
      <p:sp>
        <p:nvSpPr>
          <p:cNvPr id="4" name="Slide Number Placeholder 3">
            <a:extLst>
              <a:ext uri="{FF2B5EF4-FFF2-40B4-BE49-F238E27FC236}">
                <a16:creationId xmlns:a16="http://schemas.microsoft.com/office/drawing/2014/main" id="{BEEAE8D8-70B6-45E7-B383-7AFE10ABA960}"/>
              </a:ext>
            </a:extLst>
          </p:cNvPr>
          <p:cNvSpPr>
            <a:spLocks noGrp="1"/>
          </p:cNvSpPr>
          <p:nvPr>
            <p:ph type="sldNum" sz="quarter" idx="4"/>
          </p:nvPr>
        </p:nvSpPr>
        <p:spPr/>
        <p:txBody>
          <a:bodyPr/>
          <a:lstStyle/>
          <a:p>
            <a:r>
              <a:rPr lang="en-US" sz="1100" dirty="0"/>
              <a:t>12</a:t>
            </a:r>
          </a:p>
        </p:txBody>
      </p:sp>
    </p:spTree>
    <p:extLst>
      <p:ext uri="{BB962C8B-B14F-4D97-AF65-F5344CB8AC3E}">
        <p14:creationId xmlns:p14="http://schemas.microsoft.com/office/powerpoint/2010/main" val="3493093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5E5B3-F17F-40D5-BF16-58E2732415C8}"/>
              </a:ext>
            </a:extLst>
          </p:cNvPr>
          <p:cNvSpPr>
            <a:spLocks noGrp="1"/>
          </p:cNvSpPr>
          <p:nvPr>
            <p:ph type="title"/>
          </p:nvPr>
        </p:nvSpPr>
        <p:spPr/>
        <p:txBody>
          <a:bodyPr/>
          <a:lstStyle/>
          <a:p>
            <a:r>
              <a:rPr lang="en-US" dirty="0"/>
              <a:t>PRESCRIPTION DRUG SEARCH: CONSIDERATIONS</a:t>
            </a:r>
          </a:p>
        </p:txBody>
      </p:sp>
      <p:sp>
        <p:nvSpPr>
          <p:cNvPr id="3" name="Text Placeholder 2">
            <a:extLst>
              <a:ext uri="{FF2B5EF4-FFF2-40B4-BE49-F238E27FC236}">
                <a16:creationId xmlns:a16="http://schemas.microsoft.com/office/drawing/2014/main" id="{D6E413D5-C594-493E-A779-918090165C07}"/>
              </a:ext>
            </a:extLst>
          </p:cNvPr>
          <p:cNvSpPr>
            <a:spLocks noGrp="1"/>
          </p:cNvSpPr>
          <p:nvPr>
            <p:ph type="body" sz="quarter" idx="13"/>
          </p:nvPr>
        </p:nvSpPr>
        <p:spPr/>
        <p:txBody>
          <a:bodyPr/>
          <a:lstStyle/>
          <a:p>
            <a:pPr>
              <a:spcAft>
                <a:spcPts val="450"/>
              </a:spcAft>
            </a:pPr>
            <a:r>
              <a:rPr lang="en-US" dirty="0"/>
              <a:t>Determine an agreed upon data source</a:t>
            </a:r>
          </a:p>
          <a:p>
            <a:pPr lvl="1">
              <a:spcAft>
                <a:spcPts val="450"/>
              </a:spcAft>
              <a:buFont typeface="Arial" panose="020B0604020202020204" pitchFamily="34" charset="0"/>
              <a:buChar char="•"/>
            </a:pPr>
            <a:r>
              <a:rPr lang="en-US" dirty="0"/>
              <a:t>Issuer formularies</a:t>
            </a:r>
          </a:p>
          <a:p>
            <a:pPr lvl="1">
              <a:spcAft>
                <a:spcPts val="450"/>
              </a:spcAft>
              <a:buFont typeface="Arial" panose="020B0604020202020204" pitchFamily="34" charset="0"/>
              <a:buChar char="•"/>
            </a:pPr>
            <a:r>
              <a:rPr lang="en-US" dirty="0"/>
              <a:t>RXCUI unique identifier for prescription drugs and crosswalk </a:t>
            </a:r>
          </a:p>
          <a:p>
            <a:pPr>
              <a:spcAft>
                <a:spcPts val="450"/>
              </a:spcAft>
            </a:pPr>
            <a:r>
              <a:rPr lang="en-US" dirty="0"/>
              <a:t>Frequency of updating data to support the search</a:t>
            </a:r>
          </a:p>
          <a:p>
            <a:pPr lvl="1">
              <a:spcAft>
                <a:spcPts val="450"/>
              </a:spcAft>
              <a:buFont typeface="Arial" panose="020B0604020202020204" pitchFamily="34" charset="0"/>
              <a:buChar char="•"/>
            </a:pPr>
            <a:r>
              <a:rPr lang="en-US" dirty="0"/>
              <a:t>Currently, Covered California only receives prescription drug information once per year during the QHP Certification Application process</a:t>
            </a:r>
          </a:p>
          <a:p>
            <a:pPr>
              <a:spcAft>
                <a:spcPts val="450"/>
              </a:spcAft>
            </a:pPr>
            <a:r>
              <a:rPr lang="en-US" dirty="0"/>
              <a:t>Ease of search </a:t>
            </a:r>
          </a:p>
          <a:p>
            <a:pPr lvl="1">
              <a:spcAft>
                <a:spcPts val="450"/>
              </a:spcAft>
              <a:buFont typeface="Arial" panose="020B0604020202020204" pitchFamily="34" charset="0"/>
              <a:buChar char="•"/>
            </a:pPr>
            <a:r>
              <a:rPr lang="en-US" dirty="0"/>
              <a:t>Do consumers know the prescription drug generic or brand names?</a:t>
            </a:r>
          </a:p>
          <a:p>
            <a:pPr>
              <a:spcAft>
                <a:spcPts val="450"/>
              </a:spcAft>
            </a:pPr>
            <a:r>
              <a:rPr lang="en-US" dirty="0"/>
              <a:t>Display of information</a:t>
            </a:r>
          </a:p>
          <a:p>
            <a:pPr lvl="1">
              <a:spcAft>
                <a:spcPts val="450"/>
              </a:spcAft>
              <a:buFont typeface="Arial" panose="020B0604020202020204" pitchFamily="34" charset="0"/>
              <a:buChar char="•"/>
            </a:pPr>
            <a:r>
              <a:rPr lang="en-US" dirty="0"/>
              <a:t>Are the “Covered” and “Not Covered” symbols clear?</a:t>
            </a:r>
          </a:p>
          <a:p>
            <a:pPr lvl="1">
              <a:spcAft>
                <a:spcPts val="450"/>
              </a:spcAft>
              <a:buFont typeface="Arial" panose="020B0604020202020204" pitchFamily="34" charset="0"/>
              <a:buChar char="•"/>
            </a:pPr>
            <a:r>
              <a:rPr lang="en-US" dirty="0"/>
              <a:t>Is different hover text needed?</a:t>
            </a:r>
          </a:p>
          <a:p>
            <a:pPr>
              <a:spcAft>
                <a:spcPts val="450"/>
              </a:spcAft>
            </a:pPr>
            <a:r>
              <a:rPr lang="en-US" dirty="0"/>
              <a:t>Potential unintended consequences or perverse outcomes</a:t>
            </a:r>
          </a:p>
        </p:txBody>
      </p:sp>
      <p:sp>
        <p:nvSpPr>
          <p:cNvPr id="4" name="Slide Number Placeholder 3">
            <a:extLst>
              <a:ext uri="{FF2B5EF4-FFF2-40B4-BE49-F238E27FC236}">
                <a16:creationId xmlns:a16="http://schemas.microsoft.com/office/drawing/2014/main" id="{8F156B3F-FE33-4576-B7A4-DA9DDEFC2F16}"/>
              </a:ext>
            </a:extLst>
          </p:cNvPr>
          <p:cNvSpPr>
            <a:spLocks noGrp="1"/>
          </p:cNvSpPr>
          <p:nvPr>
            <p:ph type="sldNum" sz="quarter" idx="4"/>
          </p:nvPr>
        </p:nvSpPr>
        <p:spPr/>
        <p:txBody>
          <a:bodyPr/>
          <a:lstStyle/>
          <a:p>
            <a:fld id="{C8146628-1A01-9741-8A8B-916D51547CC7}" type="slidenum">
              <a:rPr lang="en-US" sz="1100" smtClean="0"/>
              <a:pPr/>
              <a:t>13</a:t>
            </a:fld>
            <a:endParaRPr lang="en-US" sz="1100" dirty="0"/>
          </a:p>
        </p:txBody>
      </p:sp>
    </p:spTree>
    <p:extLst>
      <p:ext uri="{BB962C8B-B14F-4D97-AF65-F5344CB8AC3E}">
        <p14:creationId xmlns:p14="http://schemas.microsoft.com/office/powerpoint/2010/main" val="2380795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FFF9E-F257-4ED6-96C9-4CB824AD62C8}"/>
              </a:ext>
            </a:extLst>
          </p:cNvPr>
          <p:cNvSpPr>
            <a:spLocks noGrp="1"/>
          </p:cNvSpPr>
          <p:nvPr>
            <p:ph type="title"/>
          </p:nvPr>
        </p:nvSpPr>
        <p:spPr/>
        <p:txBody>
          <a:bodyPr/>
          <a:lstStyle/>
          <a:p>
            <a:r>
              <a:rPr lang="en-US" dirty="0"/>
              <a:t>PRIMARY CARE PROVIDER (PCP) SELECTION</a:t>
            </a:r>
          </a:p>
        </p:txBody>
      </p:sp>
      <p:sp>
        <p:nvSpPr>
          <p:cNvPr id="3" name="Text Placeholder 2">
            <a:extLst>
              <a:ext uri="{FF2B5EF4-FFF2-40B4-BE49-F238E27FC236}">
                <a16:creationId xmlns:a16="http://schemas.microsoft.com/office/drawing/2014/main" id="{F7CF6BBB-AD93-496F-B9E5-10FA76CF930A}"/>
              </a:ext>
            </a:extLst>
          </p:cNvPr>
          <p:cNvSpPr>
            <a:spLocks noGrp="1"/>
          </p:cNvSpPr>
          <p:nvPr>
            <p:ph type="body" sz="quarter" idx="13"/>
          </p:nvPr>
        </p:nvSpPr>
        <p:spPr>
          <a:xfrm>
            <a:off x="228604" y="777712"/>
            <a:ext cx="8687108" cy="3994350"/>
          </a:xfrm>
        </p:spPr>
        <p:txBody>
          <a:bodyPr>
            <a:normAutofit fontScale="92500" lnSpcReduction="10000"/>
          </a:bodyPr>
          <a:lstStyle/>
          <a:p>
            <a:pPr marL="306797" indent="-214313">
              <a:lnSpc>
                <a:spcPct val="110000"/>
              </a:lnSpc>
              <a:spcAft>
                <a:spcPts val="450"/>
              </a:spcAft>
            </a:pPr>
            <a:r>
              <a:rPr lang="en-US" sz="1725" dirty="0"/>
              <a:t>This functionality would enable a consumer to select a PCP after the consumer has selected a health plan</a:t>
            </a:r>
          </a:p>
          <a:p>
            <a:pPr marL="675074" lvl="1" indent="-257175">
              <a:lnSpc>
                <a:spcPct val="110000"/>
              </a:lnSpc>
              <a:spcAft>
                <a:spcPts val="450"/>
              </a:spcAft>
              <a:buFont typeface="Arial" panose="020B0604020202020204" pitchFamily="34" charset="0"/>
              <a:buChar char="•"/>
            </a:pPr>
            <a:r>
              <a:rPr lang="en-US" sz="1425" dirty="0"/>
              <a:t>Each member would be able to select a unique PCP (one PCP per family member)</a:t>
            </a:r>
          </a:p>
          <a:p>
            <a:pPr marL="675074" lvl="1" indent="-257175">
              <a:lnSpc>
                <a:spcPct val="110000"/>
              </a:lnSpc>
              <a:spcAft>
                <a:spcPts val="450"/>
              </a:spcAft>
              <a:buFont typeface="Arial" panose="020B0604020202020204" pitchFamily="34" charset="0"/>
              <a:buChar char="•"/>
            </a:pPr>
            <a:r>
              <a:rPr lang="en-US" sz="1425" dirty="0"/>
              <a:t>The consumer’s PCP selection information would then be passed to the issuer via an 834 transaction</a:t>
            </a:r>
          </a:p>
          <a:p>
            <a:pPr marL="306797" indent="-214313">
              <a:lnSpc>
                <a:spcPct val="110000"/>
              </a:lnSpc>
              <a:spcAft>
                <a:spcPts val="450"/>
              </a:spcAft>
            </a:pPr>
            <a:r>
              <a:rPr lang="en-US" sz="1725" dirty="0"/>
              <a:t>This functionality would address the issue of auto-assignment to a PCP by an issuer</a:t>
            </a:r>
          </a:p>
          <a:p>
            <a:pPr marL="675074" lvl="1" indent="-257175">
              <a:lnSpc>
                <a:spcPct val="110000"/>
              </a:lnSpc>
              <a:spcAft>
                <a:spcPts val="450"/>
              </a:spcAft>
              <a:buFont typeface="Arial" panose="020B0604020202020204" pitchFamily="34" charset="0"/>
              <a:buChar char="•"/>
            </a:pPr>
            <a:r>
              <a:rPr lang="en-US" sz="1425" dirty="0"/>
              <a:t>However, using the PCP Selection tool would be optional for consumers </a:t>
            </a:r>
          </a:p>
          <a:p>
            <a:pPr marL="306797" indent="-214313">
              <a:lnSpc>
                <a:spcPct val="110000"/>
              </a:lnSpc>
              <a:spcAft>
                <a:spcPts val="450"/>
              </a:spcAft>
            </a:pPr>
            <a:r>
              <a:rPr lang="en-US" dirty="0"/>
              <a:t>PCP Selection would be available to a consumer making an initial plan selection or actively changing plans during renewal</a:t>
            </a:r>
          </a:p>
          <a:p>
            <a:pPr marL="675074" lvl="1" indent="-257175">
              <a:lnSpc>
                <a:spcPct val="110000"/>
              </a:lnSpc>
              <a:spcAft>
                <a:spcPts val="450"/>
              </a:spcAft>
              <a:buFont typeface="Arial" panose="020B0604020202020204" pitchFamily="34" charset="0"/>
              <a:buChar char="•"/>
            </a:pPr>
            <a:r>
              <a:rPr lang="en-US" sz="1425" dirty="0"/>
              <a:t>Based on </a:t>
            </a:r>
            <a:r>
              <a:rPr lang="en-US" dirty="0"/>
              <a:t>the current design mock ups, a consumer would only be able to select a PCP during enrollment and would not be able to return to their portal and make a PCP Selection later</a:t>
            </a:r>
          </a:p>
          <a:p>
            <a:pPr marL="306797" indent="-214313">
              <a:lnSpc>
                <a:spcPct val="110000"/>
              </a:lnSpc>
              <a:spcAft>
                <a:spcPts val="450"/>
              </a:spcAft>
            </a:pPr>
            <a:r>
              <a:rPr lang="en-US" dirty="0"/>
              <a:t>Would require standardization and validation of additional data elements in the provider data submissions received from issuers</a:t>
            </a:r>
          </a:p>
          <a:p>
            <a:pPr marL="306797" indent="-214313">
              <a:lnSpc>
                <a:spcPct val="110000"/>
              </a:lnSpc>
              <a:spcAft>
                <a:spcPts val="450"/>
              </a:spcAft>
            </a:pPr>
            <a:r>
              <a:rPr lang="en-US" dirty="0"/>
              <a:t>Would require system changes for issuers </a:t>
            </a:r>
          </a:p>
          <a:p>
            <a:pPr>
              <a:spcAft>
                <a:spcPts val="450"/>
              </a:spcAft>
            </a:pPr>
            <a:endParaRPr lang="en-US" dirty="0"/>
          </a:p>
        </p:txBody>
      </p:sp>
      <p:sp>
        <p:nvSpPr>
          <p:cNvPr id="4" name="Slide Number Placeholder 3">
            <a:extLst>
              <a:ext uri="{FF2B5EF4-FFF2-40B4-BE49-F238E27FC236}">
                <a16:creationId xmlns:a16="http://schemas.microsoft.com/office/drawing/2014/main" id="{E2265CED-AF08-4BF5-B02B-92AC74124263}"/>
              </a:ext>
            </a:extLst>
          </p:cNvPr>
          <p:cNvSpPr>
            <a:spLocks noGrp="1"/>
          </p:cNvSpPr>
          <p:nvPr>
            <p:ph type="sldNum" sz="quarter" idx="4"/>
          </p:nvPr>
        </p:nvSpPr>
        <p:spPr/>
        <p:txBody>
          <a:bodyPr/>
          <a:lstStyle/>
          <a:p>
            <a:fld id="{C8146628-1A01-9741-8A8B-916D51547CC7}" type="slidenum">
              <a:rPr lang="en-US" sz="1100" smtClean="0"/>
              <a:pPr/>
              <a:t>14</a:t>
            </a:fld>
            <a:endParaRPr lang="en-US" sz="1100" dirty="0"/>
          </a:p>
        </p:txBody>
      </p:sp>
    </p:spTree>
    <p:extLst>
      <p:ext uri="{BB962C8B-B14F-4D97-AF65-F5344CB8AC3E}">
        <p14:creationId xmlns:p14="http://schemas.microsoft.com/office/powerpoint/2010/main" val="1323188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A773F-6E6A-43FD-A6DD-D939BC848E1E}"/>
              </a:ext>
            </a:extLst>
          </p:cNvPr>
          <p:cNvSpPr>
            <a:spLocks noGrp="1"/>
          </p:cNvSpPr>
          <p:nvPr>
            <p:ph type="title"/>
          </p:nvPr>
        </p:nvSpPr>
        <p:spPr>
          <a:xfrm>
            <a:off x="228603" y="156293"/>
            <a:ext cx="8686800" cy="632454"/>
          </a:xfrm>
        </p:spPr>
        <p:txBody>
          <a:bodyPr/>
          <a:lstStyle/>
          <a:p>
            <a:r>
              <a:rPr lang="en-US" dirty="0"/>
              <a:t>PCP SELECTION: DRAFT MOCK UP</a:t>
            </a:r>
          </a:p>
        </p:txBody>
      </p:sp>
      <p:sp>
        <p:nvSpPr>
          <p:cNvPr id="4" name="Slide Number Placeholder 3">
            <a:extLst>
              <a:ext uri="{FF2B5EF4-FFF2-40B4-BE49-F238E27FC236}">
                <a16:creationId xmlns:a16="http://schemas.microsoft.com/office/drawing/2014/main" id="{3B2CAB75-B4E7-447A-AFC4-D2FE5ED8C1F7}"/>
              </a:ext>
            </a:extLst>
          </p:cNvPr>
          <p:cNvSpPr>
            <a:spLocks noGrp="1"/>
          </p:cNvSpPr>
          <p:nvPr>
            <p:ph type="sldNum" sz="quarter" idx="4"/>
          </p:nvPr>
        </p:nvSpPr>
        <p:spPr/>
        <p:txBody>
          <a:bodyPr/>
          <a:lstStyle/>
          <a:p>
            <a:fld id="{C8146628-1A01-9741-8A8B-916D51547CC7}" type="slidenum">
              <a:rPr lang="en-US" sz="1100" smtClean="0"/>
              <a:pPr/>
              <a:t>15</a:t>
            </a:fld>
            <a:endParaRPr lang="en-US" sz="1100" dirty="0"/>
          </a:p>
        </p:txBody>
      </p:sp>
      <p:pic>
        <p:nvPicPr>
          <p:cNvPr id="5" name="Shape 92">
            <a:extLst>
              <a:ext uri="{FF2B5EF4-FFF2-40B4-BE49-F238E27FC236}">
                <a16:creationId xmlns:a16="http://schemas.microsoft.com/office/drawing/2014/main" id="{AD9793CC-758F-403A-93F1-54B738502E7F}"/>
              </a:ext>
            </a:extLst>
          </p:cNvPr>
          <p:cNvPicPr preferRelativeResize="0"/>
          <p:nvPr/>
        </p:nvPicPr>
        <p:blipFill>
          <a:blip r:embed="rId2">
            <a:alphaModFix/>
          </a:blip>
          <a:stretch>
            <a:fillRect/>
          </a:stretch>
        </p:blipFill>
        <p:spPr>
          <a:xfrm>
            <a:off x="1986700" y="567939"/>
            <a:ext cx="4989138" cy="4409414"/>
          </a:xfrm>
          <a:prstGeom prst="rect">
            <a:avLst/>
          </a:prstGeom>
          <a:noFill/>
          <a:ln>
            <a:noFill/>
          </a:ln>
        </p:spPr>
      </p:pic>
      <p:sp>
        <p:nvSpPr>
          <p:cNvPr id="6" name="Rectangle 5">
            <a:extLst>
              <a:ext uri="{FF2B5EF4-FFF2-40B4-BE49-F238E27FC236}">
                <a16:creationId xmlns:a16="http://schemas.microsoft.com/office/drawing/2014/main" id="{9A82E973-58BE-43FF-B217-C351C55C624E}"/>
              </a:ext>
            </a:extLst>
          </p:cNvPr>
          <p:cNvSpPr/>
          <p:nvPr/>
        </p:nvSpPr>
        <p:spPr>
          <a:xfrm>
            <a:off x="228603" y="746624"/>
            <a:ext cx="1758097" cy="1246495"/>
          </a:xfrm>
          <a:prstGeom prst="rect">
            <a:avLst/>
          </a:prstGeom>
        </p:spPr>
        <p:txBody>
          <a:bodyPr wrap="square">
            <a:spAutoFit/>
          </a:bodyPr>
          <a:lstStyle/>
          <a:p>
            <a:pPr defTabSz="685766">
              <a:spcAft>
                <a:spcPts val="450"/>
              </a:spcAft>
            </a:pPr>
            <a:r>
              <a:rPr lang="en-US" sz="1500" dirty="0">
                <a:solidFill>
                  <a:srgbClr val="554D56"/>
                </a:solidFill>
                <a:latin typeface="Arial" pitchFamily="34" charset="0"/>
                <a:cs typeface="Arial" pitchFamily="34" charset="0"/>
              </a:rPr>
              <a:t>Covered California can adjust the filters, or choose not to display filters. </a:t>
            </a:r>
          </a:p>
        </p:txBody>
      </p:sp>
      <p:cxnSp>
        <p:nvCxnSpPr>
          <p:cNvPr id="8" name="Straight Arrow Connector 7">
            <a:extLst>
              <a:ext uri="{FF2B5EF4-FFF2-40B4-BE49-F238E27FC236}">
                <a16:creationId xmlns:a16="http://schemas.microsoft.com/office/drawing/2014/main" id="{80351996-D367-4C40-89E4-9B75B3D5A4FB}"/>
              </a:ext>
            </a:extLst>
          </p:cNvPr>
          <p:cNvCxnSpPr>
            <a:cxnSpLocks/>
          </p:cNvCxnSpPr>
          <p:nvPr/>
        </p:nvCxnSpPr>
        <p:spPr>
          <a:xfrm>
            <a:off x="968605" y="1986699"/>
            <a:ext cx="961535" cy="21392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7" name="TextBox 6">
            <a:extLst>
              <a:ext uri="{FF2B5EF4-FFF2-40B4-BE49-F238E27FC236}">
                <a16:creationId xmlns:a16="http://schemas.microsoft.com/office/drawing/2014/main" id="{7954E768-6CED-47EA-B285-E5BBE966078D}"/>
              </a:ext>
            </a:extLst>
          </p:cNvPr>
          <p:cNvSpPr txBox="1"/>
          <p:nvPr/>
        </p:nvSpPr>
        <p:spPr>
          <a:xfrm>
            <a:off x="6396811" y="1047994"/>
            <a:ext cx="2221624" cy="784830"/>
          </a:xfrm>
          <a:prstGeom prst="rect">
            <a:avLst/>
          </a:prstGeom>
          <a:noFill/>
          <a:ln>
            <a:noFill/>
          </a:ln>
        </p:spPr>
        <p:txBody>
          <a:bodyPr wrap="square" rtlCol="0">
            <a:spAutoFit/>
          </a:bodyPr>
          <a:lstStyle>
            <a:defPPr>
              <a:defRPr lang="en-US"/>
            </a:defPPr>
            <a:lvl1pPr defTabSz="914354">
              <a:spcAft>
                <a:spcPts val="600"/>
              </a:spcAft>
              <a:defRPr sz="1200">
                <a:solidFill>
                  <a:srgbClr val="554D56"/>
                </a:solidFill>
                <a:latin typeface="Arial" pitchFamily="34" charset="0"/>
                <a:cs typeface="Arial" pitchFamily="34" charset="0"/>
              </a:defRPr>
            </a:lvl1pPr>
          </a:lstStyle>
          <a:p>
            <a:r>
              <a:rPr lang="en-US" sz="1500" dirty="0"/>
              <a:t>Language can be edited by Covered California. </a:t>
            </a:r>
          </a:p>
        </p:txBody>
      </p:sp>
      <p:cxnSp>
        <p:nvCxnSpPr>
          <p:cNvPr id="9" name="Straight Arrow Connector 8">
            <a:extLst>
              <a:ext uri="{FF2B5EF4-FFF2-40B4-BE49-F238E27FC236}">
                <a16:creationId xmlns:a16="http://schemas.microsoft.com/office/drawing/2014/main" id="{ACEA005C-60AD-4D3E-B880-76A747A417A9}"/>
              </a:ext>
            </a:extLst>
          </p:cNvPr>
          <p:cNvCxnSpPr/>
          <p:nvPr/>
        </p:nvCxnSpPr>
        <p:spPr>
          <a:xfrm flipH="1">
            <a:off x="5048053" y="1494686"/>
            <a:ext cx="1315040" cy="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4958040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A30B6-CD6E-465A-8329-06DE53608700}"/>
              </a:ext>
            </a:extLst>
          </p:cNvPr>
          <p:cNvSpPr>
            <a:spLocks noGrp="1"/>
          </p:cNvSpPr>
          <p:nvPr>
            <p:ph type="title"/>
          </p:nvPr>
        </p:nvSpPr>
        <p:spPr/>
        <p:txBody>
          <a:bodyPr/>
          <a:lstStyle/>
          <a:p>
            <a:r>
              <a:rPr lang="en-US" dirty="0"/>
              <a:t>PCP SELECTION: DRAFT MOCK UP</a:t>
            </a:r>
          </a:p>
        </p:txBody>
      </p:sp>
      <p:sp>
        <p:nvSpPr>
          <p:cNvPr id="4" name="Slide Number Placeholder 3">
            <a:extLst>
              <a:ext uri="{FF2B5EF4-FFF2-40B4-BE49-F238E27FC236}">
                <a16:creationId xmlns:a16="http://schemas.microsoft.com/office/drawing/2014/main" id="{F082B0C3-64F7-4DEA-A8DE-FD6B5AF355FD}"/>
              </a:ext>
            </a:extLst>
          </p:cNvPr>
          <p:cNvSpPr>
            <a:spLocks noGrp="1"/>
          </p:cNvSpPr>
          <p:nvPr>
            <p:ph type="sldNum" sz="quarter" idx="4"/>
          </p:nvPr>
        </p:nvSpPr>
        <p:spPr/>
        <p:txBody>
          <a:bodyPr/>
          <a:lstStyle/>
          <a:p>
            <a:fld id="{C8146628-1A01-9741-8A8B-916D51547CC7}" type="slidenum">
              <a:rPr lang="en-US" sz="1100" smtClean="0"/>
              <a:pPr/>
              <a:t>16</a:t>
            </a:fld>
            <a:endParaRPr lang="en-US" sz="1100" dirty="0"/>
          </a:p>
        </p:txBody>
      </p:sp>
      <p:pic>
        <p:nvPicPr>
          <p:cNvPr id="5" name="Shape 103" descr="pcp3.png">
            <a:extLst>
              <a:ext uri="{FF2B5EF4-FFF2-40B4-BE49-F238E27FC236}">
                <a16:creationId xmlns:a16="http://schemas.microsoft.com/office/drawing/2014/main" id="{18480490-CDA5-455E-8903-2FC0762816FF}"/>
              </a:ext>
            </a:extLst>
          </p:cNvPr>
          <p:cNvPicPr preferRelativeResize="0"/>
          <p:nvPr/>
        </p:nvPicPr>
        <p:blipFill>
          <a:blip r:embed="rId2">
            <a:alphaModFix/>
          </a:blip>
          <a:stretch>
            <a:fillRect/>
          </a:stretch>
        </p:blipFill>
        <p:spPr>
          <a:xfrm>
            <a:off x="2314574" y="1029597"/>
            <a:ext cx="4819160" cy="3028643"/>
          </a:xfrm>
          <a:prstGeom prst="rect">
            <a:avLst/>
          </a:prstGeom>
          <a:noFill/>
          <a:ln>
            <a:noFill/>
          </a:ln>
        </p:spPr>
      </p:pic>
      <p:sp>
        <p:nvSpPr>
          <p:cNvPr id="6" name="Rectangle 5">
            <a:extLst>
              <a:ext uri="{FF2B5EF4-FFF2-40B4-BE49-F238E27FC236}">
                <a16:creationId xmlns:a16="http://schemas.microsoft.com/office/drawing/2014/main" id="{67D5103D-9E46-4B37-8E26-59F64FFF4882}"/>
              </a:ext>
            </a:extLst>
          </p:cNvPr>
          <p:cNvSpPr/>
          <p:nvPr/>
        </p:nvSpPr>
        <p:spPr>
          <a:xfrm>
            <a:off x="228599" y="1029597"/>
            <a:ext cx="2085976" cy="3118803"/>
          </a:xfrm>
          <a:prstGeom prst="rect">
            <a:avLst/>
          </a:prstGeom>
        </p:spPr>
        <p:txBody>
          <a:bodyPr wrap="square">
            <a:spAutoFit/>
          </a:bodyPr>
          <a:lstStyle/>
          <a:p>
            <a:pPr defTabSz="685766">
              <a:spcAft>
                <a:spcPts val="450"/>
              </a:spcAft>
            </a:pPr>
            <a:r>
              <a:rPr lang="en-US" sz="1500" dirty="0">
                <a:solidFill>
                  <a:srgbClr val="554D56"/>
                </a:solidFill>
                <a:latin typeface="Arial" pitchFamily="34" charset="0"/>
                <a:cs typeface="Arial" pitchFamily="34" charset="0"/>
              </a:rPr>
              <a:t>Each member would be able to select a unique PCP.</a:t>
            </a:r>
          </a:p>
          <a:p>
            <a:pPr defTabSz="685766">
              <a:spcAft>
                <a:spcPts val="450"/>
              </a:spcAft>
            </a:pPr>
            <a:endParaRPr lang="en-US" sz="1500" dirty="0">
              <a:solidFill>
                <a:srgbClr val="554D56"/>
              </a:solidFill>
              <a:latin typeface="Arial" pitchFamily="34" charset="0"/>
              <a:cs typeface="Arial" pitchFamily="34" charset="0"/>
            </a:endParaRPr>
          </a:p>
          <a:p>
            <a:pPr defTabSz="685766">
              <a:spcAft>
                <a:spcPts val="450"/>
              </a:spcAft>
            </a:pPr>
            <a:r>
              <a:rPr lang="en-US" sz="1500" dirty="0">
                <a:solidFill>
                  <a:srgbClr val="554D56"/>
                </a:solidFill>
                <a:latin typeface="Arial" pitchFamily="34" charset="0"/>
                <a:cs typeface="Arial" pitchFamily="34" charset="0"/>
              </a:rPr>
              <a:t>One PCP could be selected for each family member. </a:t>
            </a:r>
          </a:p>
          <a:p>
            <a:pPr defTabSz="685766">
              <a:spcAft>
                <a:spcPts val="450"/>
              </a:spcAft>
            </a:pPr>
            <a:endParaRPr lang="en-US" sz="1500" dirty="0">
              <a:solidFill>
                <a:srgbClr val="554D56"/>
              </a:solidFill>
              <a:latin typeface="Arial" pitchFamily="34" charset="0"/>
              <a:cs typeface="Arial" pitchFamily="34" charset="0"/>
            </a:endParaRPr>
          </a:p>
          <a:p>
            <a:pPr defTabSz="685766">
              <a:spcAft>
                <a:spcPts val="450"/>
              </a:spcAft>
            </a:pPr>
            <a:r>
              <a:rPr lang="en-US" sz="1500" dirty="0">
                <a:solidFill>
                  <a:srgbClr val="554D56"/>
                </a:solidFill>
                <a:latin typeface="Arial" pitchFamily="34" charset="0"/>
                <a:cs typeface="Arial" pitchFamily="34" charset="0"/>
              </a:rPr>
              <a:t>Not all family members would be required to select a PCP. </a:t>
            </a:r>
          </a:p>
        </p:txBody>
      </p:sp>
    </p:spTree>
    <p:extLst>
      <p:ext uri="{BB962C8B-B14F-4D97-AF65-F5344CB8AC3E}">
        <p14:creationId xmlns:p14="http://schemas.microsoft.com/office/powerpoint/2010/main" val="10632896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5220D-20D7-4145-9CB6-32E60DA219D7}"/>
              </a:ext>
            </a:extLst>
          </p:cNvPr>
          <p:cNvSpPr>
            <a:spLocks noGrp="1"/>
          </p:cNvSpPr>
          <p:nvPr>
            <p:ph type="title"/>
          </p:nvPr>
        </p:nvSpPr>
        <p:spPr/>
        <p:txBody>
          <a:bodyPr/>
          <a:lstStyle/>
          <a:p>
            <a:r>
              <a:rPr lang="en-US" dirty="0"/>
              <a:t>PCP SELECTION: DATA ELEMENTS </a:t>
            </a:r>
          </a:p>
        </p:txBody>
      </p:sp>
      <p:sp>
        <p:nvSpPr>
          <p:cNvPr id="3" name="Text Placeholder 2">
            <a:extLst>
              <a:ext uri="{FF2B5EF4-FFF2-40B4-BE49-F238E27FC236}">
                <a16:creationId xmlns:a16="http://schemas.microsoft.com/office/drawing/2014/main" id="{389055CE-C3FB-4C9D-883D-3A556F8287EC}"/>
              </a:ext>
            </a:extLst>
          </p:cNvPr>
          <p:cNvSpPr>
            <a:spLocks noGrp="1"/>
          </p:cNvSpPr>
          <p:nvPr>
            <p:ph type="body" sz="quarter" idx="13"/>
          </p:nvPr>
        </p:nvSpPr>
        <p:spPr>
          <a:xfrm>
            <a:off x="228604" y="707010"/>
            <a:ext cx="8687108" cy="4008748"/>
          </a:xfrm>
        </p:spPr>
        <p:txBody>
          <a:bodyPr>
            <a:normAutofit lnSpcReduction="10000"/>
          </a:bodyPr>
          <a:lstStyle/>
          <a:p>
            <a:pPr>
              <a:spcAft>
                <a:spcPts val="450"/>
              </a:spcAft>
            </a:pPr>
            <a:r>
              <a:rPr lang="en-US" dirty="0"/>
              <a:t>Covered California currently receives monthly provider network data files from issuers, but not all data fields are standardized across issuers. </a:t>
            </a:r>
          </a:p>
          <a:p>
            <a:pPr>
              <a:spcAft>
                <a:spcPts val="450"/>
              </a:spcAft>
            </a:pPr>
            <a:endParaRPr lang="en-US" dirty="0"/>
          </a:p>
          <a:p>
            <a:pPr>
              <a:spcAft>
                <a:spcPts val="450"/>
              </a:spcAft>
            </a:pPr>
            <a:r>
              <a:rPr lang="en-US" dirty="0"/>
              <a:t>Required elements from issuers:</a:t>
            </a:r>
          </a:p>
          <a:p>
            <a:pPr marL="257175" indent="-257175">
              <a:spcAft>
                <a:spcPts val="450"/>
              </a:spcAft>
              <a:buFont typeface="Arial" panose="020B0604020202020204" pitchFamily="34" charset="0"/>
              <a:buChar char="•"/>
            </a:pPr>
            <a:r>
              <a:rPr lang="en-US" dirty="0"/>
              <a:t>Identification of PCPs per issuer product (PPO, EPO, HMO)</a:t>
            </a:r>
          </a:p>
          <a:p>
            <a:pPr marL="257175" indent="-257175">
              <a:spcAft>
                <a:spcPts val="450"/>
              </a:spcAft>
              <a:buFont typeface="Arial" panose="020B0604020202020204" pitchFamily="34" charset="0"/>
              <a:buChar char="•"/>
            </a:pPr>
            <a:endParaRPr lang="en-US" dirty="0"/>
          </a:p>
          <a:p>
            <a:pPr>
              <a:spcAft>
                <a:spcPts val="450"/>
              </a:spcAft>
            </a:pPr>
            <a:r>
              <a:rPr lang="en-US" dirty="0"/>
              <a:t>Possible data elements to display for each PCP: </a:t>
            </a:r>
          </a:p>
          <a:p>
            <a:pPr marL="257175" indent="-257175">
              <a:spcAft>
                <a:spcPts val="450"/>
              </a:spcAft>
              <a:buFont typeface="Arial" panose="020B0604020202020204" pitchFamily="34" charset="0"/>
              <a:buChar char="•"/>
            </a:pPr>
            <a:r>
              <a:rPr lang="en-US" dirty="0"/>
              <a:t>Medical group affiliation </a:t>
            </a:r>
          </a:p>
          <a:p>
            <a:pPr marL="257175" indent="-257175">
              <a:spcAft>
                <a:spcPts val="450"/>
              </a:spcAft>
              <a:buFont typeface="Arial" panose="020B0604020202020204" pitchFamily="34" charset="0"/>
              <a:buChar char="•"/>
            </a:pPr>
            <a:r>
              <a:rPr lang="en-US" dirty="0"/>
              <a:t>Independent Physician Association (IPA) affiliation</a:t>
            </a:r>
          </a:p>
          <a:p>
            <a:pPr marL="257175" indent="-257175">
              <a:spcAft>
                <a:spcPts val="450"/>
              </a:spcAft>
              <a:buFont typeface="Arial" panose="020B0604020202020204" pitchFamily="34" charset="0"/>
              <a:buChar char="•"/>
            </a:pPr>
            <a:r>
              <a:rPr lang="en-US" dirty="0"/>
              <a:t>PCP Specialty </a:t>
            </a:r>
          </a:p>
          <a:p>
            <a:pPr marL="257175" indent="-257175">
              <a:spcAft>
                <a:spcPts val="450"/>
              </a:spcAft>
              <a:buFont typeface="Arial" panose="020B0604020202020204" pitchFamily="34" charset="0"/>
              <a:buChar char="•"/>
            </a:pPr>
            <a:r>
              <a:rPr lang="en-US" dirty="0"/>
              <a:t>Gender</a:t>
            </a:r>
          </a:p>
          <a:p>
            <a:pPr marL="257175" indent="-257175">
              <a:spcAft>
                <a:spcPts val="450"/>
              </a:spcAft>
              <a:buFont typeface="Arial" panose="020B0604020202020204" pitchFamily="34" charset="0"/>
              <a:buChar char="•"/>
            </a:pPr>
            <a:r>
              <a:rPr lang="en-US" dirty="0"/>
              <a:t>Language</a:t>
            </a:r>
          </a:p>
          <a:p>
            <a:pPr marL="257175" indent="-257175">
              <a:spcAft>
                <a:spcPts val="450"/>
              </a:spcAft>
              <a:buFont typeface="Arial" panose="020B0604020202020204" pitchFamily="34" charset="0"/>
              <a:buChar char="•"/>
            </a:pPr>
            <a:r>
              <a:rPr lang="en-US" dirty="0"/>
              <a:t>Accepting New Patients or Panel Status </a:t>
            </a:r>
          </a:p>
        </p:txBody>
      </p:sp>
      <p:sp>
        <p:nvSpPr>
          <p:cNvPr id="4" name="Slide Number Placeholder 3">
            <a:extLst>
              <a:ext uri="{FF2B5EF4-FFF2-40B4-BE49-F238E27FC236}">
                <a16:creationId xmlns:a16="http://schemas.microsoft.com/office/drawing/2014/main" id="{8919A6BD-35CE-49BF-91FA-8C024FF927E1}"/>
              </a:ext>
            </a:extLst>
          </p:cNvPr>
          <p:cNvSpPr>
            <a:spLocks noGrp="1"/>
          </p:cNvSpPr>
          <p:nvPr>
            <p:ph type="sldNum" sz="quarter" idx="4"/>
          </p:nvPr>
        </p:nvSpPr>
        <p:spPr/>
        <p:txBody>
          <a:bodyPr/>
          <a:lstStyle/>
          <a:p>
            <a:fld id="{C8146628-1A01-9741-8A8B-916D51547CC7}" type="slidenum">
              <a:rPr lang="en-US" sz="1100" smtClean="0"/>
              <a:pPr/>
              <a:t>17</a:t>
            </a:fld>
            <a:endParaRPr lang="en-US" sz="1100" dirty="0"/>
          </a:p>
        </p:txBody>
      </p:sp>
    </p:spTree>
    <p:extLst>
      <p:ext uri="{BB962C8B-B14F-4D97-AF65-F5344CB8AC3E}">
        <p14:creationId xmlns:p14="http://schemas.microsoft.com/office/powerpoint/2010/main" val="8613712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EC7D3-2F94-40CF-9BA3-1FFF2F5E194D}"/>
              </a:ext>
            </a:extLst>
          </p:cNvPr>
          <p:cNvSpPr>
            <a:spLocks noGrp="1"/>
          </p:cNvSpPr>
          <p:nvPr>
            <p:ph type="title"/>
          </p:nvPr>
        </p:nvSpPr>
        <p:spPr/>
        <p:txBody>
          <a:bodyPr/>
          <a:lstStyle/>
          <a:p>
            <a:r>
              <a:rPr lang="en-US" dirty="0"/>
              <a:t>PCP SELECTION: CONSIDERATIONS</a:t>
            </a:r>
          </a:p>
        </p:txBody>
      </p:sp>
      <p:sp>
        <p:nvSpPr>
          <p:cNvPr id="3" name="Text Placeholder 2">
            <a:extLst>
              <a:ext uri="{FF2B5EF4-FFF2-40B4-BE49-F238E27FC236}">
                <a16:creationId xmlns:a16="http://schemas.microsoft.com/office/drawing/2014/main" id="{DD031E56-CE62-4C75-AD77-D97FFFEA8297}"/>
              </a:ext>
            </a:extLst>
          </p:cNvPr>
          <p:cNvSpPr>
            <a:spLocks noGrp="1"/>
          </p:cNvSpPr>
          <p:nvPr>
            <p:ph type="body" sz="quarter" idx="13"/>
          </p:nvPr>
        </p:nvSpPr>
        <p:spPr>
          <a:xfrm>
            <a:off x="228604" y="565608"/>
            <a:ext cx="8687108" cy="4206454"/>
          </a:xfrm>
        </p:spPr>
        <p:txBody>
          <a:bodyPr>
            <a:normAutofit fontScale="92500" lnSpcReduction="20000"/>
          </a:bodyPr>
          <a:lstStyle/>
          <a:p>
            <a:pPr marL="257175" indent="-257175">
              <a:spcAft>
                <a:spcPts val="450"/>
              </a:spcAft>
              <a:buFont typeface="Arial" panose="020B0604020202020204" pitchFamily="34" charset="0"/>
              <a:buChar char="•"/>
            </a:pPr>
            <a:r>
              <a:rPr lang="en-US" dirty="0"/>
              <a:t>Search may need to differ based on product (PPO, EPO, HMO)</a:t>
            </a:r>
          </a:p>
          <a:p>
            <a:pPr marL="814360" lvl="1" indent="-257175">
              <a:spcAft>
                <a:spcPts val="450"/>
              </a:spcAft>
              <a:buFont typeface="Arial" panose="020B0604020202020204" pitchFamily="34" charset="0"/>
              <a:buChar char="•"/>
            </a:pPr>
            <a:r>
              <a:rPr lang="en-US" dirty="0"/>
              <a:t>Issuers have noted the need to be able to search by medical group/IPA first and then select a PCP for HMO products </a:t>
            </a:r>
          </a:p>
          <a:p>
            <a:pPr marL="257175" indent="-257175">
              <a:spcAft>
                <a:spcPts val="450"/>
              </a:spcAft>
              <a:buFont typeface="Arial" panose="020B0604020202020204" pitchFamily="34" charset="0"/>
              <a:buChar char="•"/>
            </a:pPr>
            <a:r>
              <a:rPr lang="en-US" dirty="0"/>
              <a:t>The 1 to many relationship of PCPs to medical groups/IPAs</a:t>
            </a:r>
          </a:p>
          <a:p>
            <a:pPr marL="814360" lvl="1" indent="-257175">
              <a:spcAft>
                <a:spcPts val="450"/>
              </a:spcAft>
              <a:buFont typeface="Arial" panose="020B0604020202020204" pitchFamily="34" charset="0"/>
              <a:buChar char="•"/>
            </a:pPr>
            <a:r>
              <a:rPr lang="en-US" dirty="0"/>
              <a:t>How many PCPs does this impact?</a:t>
            </a:r>
          </a:p>
          <a:p>
            <a:pPr marL="814360" lvl="1" indent="-257175">
              <a:spcAft>
                <a:spcPts val="450"/>
              </a:spcAft>
              <a:buFont typeface="Arial" panose="020B0604020202020204" pitchFamily="34" charset="0"/>
              <a:buChar char="•"/>
            </a:pPr>
            <a:r>
              <a:rPr lang="en-US" dirty="0"/>
              <a:t>Does a consumer need to select a medical group/IPA first and then search to select a PCP?</a:t>
            </a:r>
          </a:p>
          <a:p>
            <a:pPr marL="257175" indent="-257175">
              <a:spcAft>
                <a:spcPts val="450"/>
              </a:spcAft>
              <a:buFont typeface="Arial" panose="020B0604020202020204" pitchFamily="34" charset="0"/>
              <a:buChar char="•"/>
            </a:pPr>
            <a:r>
              <a:rPr lang="en-US" dirty="0"/>
              <a:t>Need to standardize medical group/IPA names across all issuers </a:t>
            </a:r>
          </a:p>
          <a:p>
            <a:pPr marL="257175" indent="-257175">
              <a:spcAft>
                <a:spcPts val="450"/>
              </a:spcAft>
              <a:buFont typeface="Arial" panose="020B0604020202020204" pitchFamily="34" charset="0"/>
              <a:buChar char="•"/>
            </a:pPr>
            <a:r>
              <a:rPr lang="en-US" dirty="0"/>
              <a:t>Will need to standardize other data fields</a:t>
            </a:r>
          </a:p>
          <a:p>
            <a:pPr marL="814360" lvl="1" indent="-257175">
              <a:spcAft>
                <a:spcPts val="450"/>
              </a:spcAft>
              <a:buFont typeface="Arial" panose="020B0604020202020204" pitchFamily="34" charset="0"/>
              <a:buChar char="•"/>
            </a:pPr>
            <a:r>
              <a:rPr lang="en-US" dirty="0"/>
              <a:t>Language</a:t>
            </a:r>
          </a:p>
          <a:p>
            <a:pPr marL="814360" lvl="1" indent="-257175">
              <a:spcAft>
                <a:spcPts val="450"/>
              </a:spcAft>
              <a:buFont typeface="Arial" panose="020B0604020202020204" pitchFamily="34" charset="0"/>
              <a:buChar char="•"/>
            </a:pPr>
            <a:r>
              <a:rPr lang="en-US" dirty="0"/>
              <a:t>Gender</a:t>
            </a:r>
          </a:p>
          <a:p>
            <a:pPr marL="814360" lvl="1" indent="-257175">
              <a:spcAft>
                <a:spcPts val="450"/>
              </a:spcAft>
              <a:buFont typeface="Arial" panose="020B0604020202020204" pitchFamily="34" charset="0"/>
              <a:buChar char="•"/>
            </a:pPr>
            <a:r>
              <a:rPr lang="en-US" dirty="0"/>
              <a:t>Accepting new patients </a:t>
            </a:r>
          </a:p>
          <a:p>
            <a:pPr marL="257175" indent="-257175">
              <a:spcAft>
                <a:spcPts val="450"/>
              </a:spcAft>
              <a:buFont typeface="Arial" panose="020B0604020202020204" pitchFamily="34" charset="0"/>
              <a:buChar char="•"/>
            </a:pPr>
            <a:r>
              <a:rPr lang="en-US" dirty="0"/>
              <a:t>Determine the necessary information to transmit to issuers on an 834 </a:t>
            </a:r>
          </a:p>
          <a:p>
            <a:pPr marL="257175" indent="-257175">
              <a:spcAft>
                <a:spcPts val="450"/>
              </a:spcAft>
              <a:buFont typeface="Arial" panose="020B0604020202020204" pitchFamily="34" charset="0"/>
              <a:buChar char="•"/>
            </a:pPr>
            <a:r>
              <a:rPr lang="en-US" dirty="0"/>
              <a:t>CalHEERS and </a:t>
            </a:r>
            <a:r>
              <a:rPr lang="en-US" dirty="0" err="1"/>
              <a:t>GetInsured</a:t>
            </a:r>
            <a:r>
              <a:rPr lang="en-US" dirty="0"/>
              <a:t> would need to build a PCP Selection tool for Covered California </a:t>
            </a:r>
          </a:p>
          <a:p>
            <a:pPr marL="257175" indent="-257175">
              <a:buFont typeface="Arial" panose="020B0604020202020204" pitchFamily="34" charset="0"/>
              <a:buChar char="•"/>
            </a:pPr>
            <a:r>
              <a:rPr lang="en-US" dirty="0"/>
              <a:t>Opportunity to implement along with Covered California’s transition to using the statewide provider directory (IHA Provider Directory Utility)</a:t>
            </a:r>
          </a:p>
        </p:txBody>
      </p:sp>
      <p:sp>
        <p:nvSpPr>
          <p:cNvPr id="4" name="Slide Number Placeholder 3">
            <a:extLst>
              <a:ext uri="{FF2B5EF4-FFF2-40B4-BE49-F238E27FC236}">
                <a16:creationId xmlns:a16="http://schemas.microsoft.com/office/drawing/2014/main" id="{0ED117B5-3699-480F-9ABA-CB3CE9EA23E9}"/>
              </a:ext>
            </a:extLst>
          </p:cNvPr>
          <p:cNvSpPr>
            <a:spLocks noGrp="1"/>
          </p:cNvSpPr>
          <p:nvPr>
            <p:ph type="sldNum" sz="quarter" idx="4"/>
          </p:nvPr>
        </p:nvSpPr>
        <p:spPr/>
        <p:txBody>
          <a:bodyPr/>
          <a:lstStyle/>
          <a:p>
            <a:fld id="{C8146628-1A01-9741-8A8B-916D51547CC7}" type="slidenum">
              <a:rPr lang="en-US" sz="1100" smtClean="0"/>
              <a:pPr/>
              <a:t>18</a:t>
            </a:fld>
            <a:endParaRPr lang="en-US" sz="1100" dirty="0"/>
          </a:p>
        </p:txBody>
      </p:sp>
    </p:spTree>
    <p:extLst>
      <p:ext uri="{BB962C8B-B14F-4D97-AF65-F5344CB8AC3E}">
        <p14:creationId xmlns:p14="http://schemas.microsoft.com/office/powerpoint/2010/main" val="2826238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649" y="2123971"/>
            <a:ext cx="8686800" cy="449767"/>
          </a:xfrm>
        </p:spPr>
        <p:txBody>
          <a:bodyPr>
            <a:normAutofit fontScale="90000"/>
          </a:bodyPr>
          <a:lstStyle/>
          <a:p>
            <a:r>
              <a:rPr lang="en-US" dirty="0"/>
              <a:t>WELCOME AND AGENDA REVIEW</a:t>
            </a:r>
          </a:p>
        </p:txBody>
      </p:sp>
      <p:sp>
        <p:nvSpPr>
          <p:cNvPr id="3" name="Text Placeholder 2"/>
          <p:cNvSpPr>
            <a:spLocks noGrp="1"/>
          </p:cNvSpPr>
          <p:nvPr>
            <p:ph type="body" idx="1"/>
          </p:nvPr>
        </p:nvSpPr>
        <p:spPr>
          <a:xfrm>
            <a:off x="228596" y="2573738"/>
            <a:ext cx="8686804" cy="637130"/>
          </a:xfrm>
        </p:spPr>
        <p:txBody>
          <a:bodyPr>
            <a:normAutofit/>
          </a:bodyPr>
          <a:lstStyle/>
          <a:p>
            <a:r>
              <a:rPr lang="en-US" dirty="0"/>
              <a:t>ROB SPECTOR, CHAIR</a:t>
            </a:r>
          </a:p>
          <a:p>
            <a:r>
              <a:rPr lang="en-US" dirty="0"/>
              <a:t>PLAN MANAGEMENT ADVISORY GROUP</a:t>
            </a:r>
          </a:p>
        </p:txBody>
      </p:sp>
      <p:sp>
        <p:nvSpPr>
          <p:cNvPr id="4" name="Slide Number Placeholder 3"/>
          <p:cNvSpPr>
            <a:spLocks noGrp="1"/>
          </p:cNvSpPr>
          <p:nvPr>
            <p:ph type="sldNum" sz="quarter" idx="4"/>
          </p:nvPr>
        </p:nvSpPr>
        <p:spPr/>
        <p:txBody>
          <a:bodyPr/>
          <a:lstStyle/>
          <a:p>
            <a:fld id="{C8146628-1A01-9741-8A8B-916D51547CC7}" type="slidenum">
              <a:rPr lang="en-US" sz="1100" smtClean="0"/>
              <a:pPr/>
              <a:t>1</a:t>
            </a:fld>
            <a:endParaRPr lang="en-US" sz="1100" dirty="0"/>
          </a:p>
        </p:txBody>
      </p:sp>
    </p:spTree>
    <p:extLst>
      <p:ext uri="{BB962C8B-B14F-4D97-AF65-F5344CB8AC3E}">
        <p14:creationId xmlns:p14="http://schemas.microsoft.com/office/powerpoint/2010/main" val="9124076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901" y="2164353"/>
            <a:ext cx="8686800" cy="449767"/>
          </a:xfrm>
        </p:spPr>
        <p:txBody>
          <a:bodyPr>
            <a:noAutofit/>
          </a:bodyPr>
          <a:lstStyle/>
          <a:p>
            <a:r>
              <a:rPr lang="en-US" sz="2200" dirty="0"/>
              <a:t>BENEFIT DESIGN 2020</a:t>
            </a:r>
          </a:p>
        </p:txBody>
      </p:sp>
      <p:sp>
        <p:nvSpPr>
          <p:cNvPr id="3" name="Text Placeholder 2"/>
          <p:cNvSpPr>
            <a:spLocks noGrp="1"/>
          </p:cNvSpPr>
          <p:nvPr>
            <p:ph type="body" idx="1"/>
          </p:nvPr>
        </p:nvSpPr>
        <p:spPr>
          <a:xfrm>
            <a:off x="180776" y="2614120"/>
            <a:ext cx="8686804" cy="457201"/>
          </a:xfrm>
        </p:spPr>
        <p:txBody>
          <a:bodyPr>
            <a:normAutofit/>
          </a:bodyPr>
          <a:lstStyle/>
          <a:p>
            <a:r>
              <a:rPr lang="en-US" dirty="0"/>
              <a:t>ALLIE MANGIARACINO, SENIOR QUALITY ANALYST</a:t>
            </a:r>
          </a:p>
          <a:p>
            <a:r>
              <a:rPr lang="en-US" dirty="0"/>
              <a:t>PLAN MANAGEMENT DIVISION</a:t>
            </a:r>
          </a:p>
          <a:p>
            <a:endParaRPr lang="en-US" dirty="0"/>
          </a:p>
        </p:txBody>
      </p:sp>
      <p:sp>
        <p:nvSpPr>
          <p:cNvPr id="4" name="Slide Number Placeholder 3"/>
          <p:cNvSpPr>
            <a:spLocks noGrp="1"/>
          </p:cNvSpPr>
          <p:nvPr>
            <p:ph type="sldNum" sz="quarter" idx="4"/>
          </p:nvPr>
        </p:nvSpPr>
        <p:spPr/>
        <p:txBody>
          <a:bodyPr/>
          <a:lstStyle/>
          <a:p>
            <a:fld id="{C8146628-1A01-9741-8A8B-916D51547CC7}" type="slidenum">
              <a:rPr lang="en-US" sz="1100" smtClean="0"/>
              <a:pPr/>
              <a:t>19</a:t>
            </a:fld>
            <a:endParaRPr lang="en-US" sz="1100" dirty="0"/>
          </a:p>
        </p:txBody>
      </p:sp>
    </p:spTree>
    <p:extLst>
      <p:ext uri="{BB962C8B-B14F-4D97-AF65-F5344CB8AC3E}">
        <p14:creationId xmlns:p14="http://schemas.microsoft.com/office/powerpoint/2010/main" val="3700435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74EE7-DDEB-4D32-B402-D2EFBC60132F}"/>
              </a:ext>
            </a:extLst>
          </p:cNvPr>
          <p:cNvSpPr>
            <a:spLocks noGrp="1"/>
          </p:cNvSpPr>
          <p:nvPr>
            <p:ph type="title"/>
          </p:nvPr>
        </p:nvSpPr>
        <p:spPr/>
        <p:txBody>
          <a:bodyPr/>
          <a:lstStyle/>
          <a:p>
            <a:r>
              <a:rPr lang="en-US" dirty="0"/>
              <a:t>BENEFIT DESIGN 2020: WORKGROUP PLANNING</a:t>
            </a:r>
          </a:p>
        </p:txBody>
      </p:sp>
      <p:sp>
        <p:nvSpPr>
          <p:cNvPr id="3" name="Text Placeholder 2">
            <a:extLst>
              <a:ext uri="{FF2B5EF4-FFF2-40B4-BE49-F238E27FC236}">
                <a16:creationId xmlns:a16="http://schemas.microsoft.com/office/drawing/2014/main" id="{D19D4791-0693-496B-AA65-1736CE10DEF6}"/>
              </a:ext>
            </a:extLst>
          </p:cNvPr>
          <p:cNvSpPr>
            <a:spLocks noGrp="1"/>
          </p:cNvSpPr>
          <p:nvPr>
            <p:ph type="body" sz="quarter" idx="13"/>
          </p:nvPr>
        </p:nvSpPr>
        <p:spPr>
          <a:xfrm>
            <a:off x="228291" y="550089"/>
            <a:ext cx="8687108" cy="4358894"/>
          </a:xfrm>
        </p:spPr>
        <p:txBody>
          <a:bodyPr>
            <a:normAutofit fontScale="92500" lnSpcReduction="10000"/>
          </a:bodyPr>
          <a:lstStyle/>
          <a:p>
            <a:pPr>
              <a:spcAft>
                <a:spcPts val="600"/>
              </a:spcAft>
            </a:pPr>
            <a:r>
              <a:rPr lang="en-US" b="1" dirty="0"/>
              <a:t>Discussion Topics (tentative)</a:t>
            </a:r>
          </a:p>
          <a:p>
            <a:pPr marL="514350" indent="-285750">
              <a:spcAft>
                <a:spcPts val="600"/>
              </a:spcAft>
              <a:buFont typeface="Arial" panose="020B0604020202020204" pitchFamily="34" charset="0"/>
              <a:buChar char="•"/>
            </a:pPr>
            <a:r>
              <a:rPr lang="en-US" dirty="0"/>
              <a:t>2020 Standard Benefit Plan Designs</a:t>
            </a:r>
          </a:p>
          <a:p>
            <a:pPr marL="914400" lvl="1" indent="-285750">
              <a:spcAft>
                <a:spcPts val="600"/>
              </a:spcAft>
              <a:buSzPct val="65000"/>
            </a:pPr>
            <a:r>
              <a:rPr lang="en-US" dirty="0"/>
              <a:t>Copay-only plan design</a:t>
            </a:r>
          </a:p>
          <a:p>
            <a:pPr marL="914400" lvl="1" indent="-285750">
              <a:spcAft>
                <a:spcPts val="600"/>
              </a:spcAft>
              <a:buSzPct val="65000"/>
            </a:pPr>
            <a:r>
              <a:rPr lang="en-US" dirty="0"/>
              <a:t>MHPAEA impacts to standard benefits</a:t>
            </a:r>
          </a:p>
          <a:p>
            <a:pPr marL="914400" lvl="1" indent="-285750">
              <a:spcAft>
                <a:spcPts val="600"/>
              </a:spcAft>
              <a:buSzPct val="65000"/>
            </a:pPr>
            <a:r>
              <a:rPr lang="en-US" dirty="0"/>
              <a:t>Funded Savings Account Plans</a:t>
            </a:r>
          </a:p>
          <a:p>
            <a:pPr marL="514350" indent="-285750">
              <a:spcAft>
                <a:spcPts val="600"/>
              </a:spcAft>
              <a:buFont typeface="Arial" panose="020B0604020202020204" pitchFamily="34" charset="0"/>
              <a:buChar char="•"/>
            </a:pPr>
            <a:r>
              <a:rPr lang="en-US" dirty="0"/>
              <a:t>Beyond 2020</a:t>
            </a:r>
          </a:p>
          <a:p>
            <a:pPr marL="914400" lvl="1" indent="-285750">
              <a:spcAft>
                <a:spcPts val="600"/>
              </a:spcAft>
              <a:buSzPct val="65000"/>
            </a:pPr>
            <a:r>
              <a:rPr lang="en-US" dirty="0"/>
              <a:t>Understanding cost-sharing experience by enrollee disease state</a:t>
            </a:r>
          </a:p>
          <a:p>
            <a:pPr marL="914400" lvl="1" indent="-285750">
              <a:spcAft>
                <a:spcPts val="600"/>
              </a:spcAft>
              <a:buSzPct val="65000"/>
            </a:pPr>
            <a:r>
              <a:rPr lang="en-US" dirty="0"/>
              <a:t>VBID-X: National workgroup proposal on designing a Value-Based Insurance Design (VBID) for the individual market</a:t>
            </a:r>
          </a:p>
          <a:p>
            <a:pPr marL="0" lvl="1" indent="0">
              <a:buNone/>
            </a:pPr>
            <a:endParaRPr lang="en-US" dirty="0"/>
          </a:p>
          <a:p>
            <a:pPr marL="0" lvl="1" indent="0">
              <a:spcAft>
                <a:spcPts val="600"/>
              </a:spcAft>
              <a:buNone/>
            </a:pPr>
            <a:r>
              <a:rPr lang="en-US" sz="1800" b="1" dirty="0"/>
              <a:t>Proposed Scheduling</a:t>
            </a:r>
          </a:p>
          <a:p>
            <a:pPr marL="514350" lvl="1" indent="-285750">
              <a:spcAft>
                <a:spcPts val="600"/>
              </a:spcAft>
              <a:buSzPct val="100000"/>
              <a:buFont typeface="Arial" panose="020B0604020202020204" pitchFamily="34" charset="0"/>
              <a:buChar char="•"/>
            </a:pPr>
            <a:r>
              <a:rPr lang="en-US" sz="1800" dirty="0"/>
              <a:t>4 – 6 meetings </a:t>
            </a:r>
          </a:p>
          <a:p>
            <a:pPr marL="514350" lvl="1" indent="-285750">
              <a:spcAft>
                <a:spcPts val="600"/>
              </a:spcAft>
              <a:buSzPct val="100000"/>
              <a:buFont typeface="Arial" panose="020B0604020202020204" pitchFamily="34" charset="0"/>
              <a:buChar char="•"/>
            </a:pPr>
            <a:r>
              <a:rPr lang="en-US" sz="1800" dirty="0"/>
              <a:t>Every other Wednesday, 10 a.m. – 12 noon or 1 – 3 p.m. </a:t>
            </a:r>
          </a:p>
          <a:p>
            <a:pPr marL="514350" lvl="1" indent="-285750">
              <a:spcAft>
                <a:spcPts val="600"/>
              </a:spcAft>
              <a:buSzPct val="100000"/>
              <a:buFont typeface="Arial" panose="020B0604020202020204" pitchFamily="34" charset="0"/>
              <a:buChar char="•"/>
            </a:pPr>
            <a:r>
              <a:rPr lang="en-US" sz="1800" dirty="0"/>
              <a:t>Discussion topics for 2021 may transition to the Plan Management Advisory Group meetings starting in January</a:t>
            </a:r>
          </a:p>
        </p:txBody>
      </p:sp>
      <p:sp>
        <p:nvSpPr>
          <p:cNvPr id="4" name="Slide Number Placeholder 3">
            <a:extLst>
              <a:ext uri="{FF2B5EF4-FFF2-40B4-BE49-F238E27FC236}">
                <a16:creationId xmlns:a16="http://schemas.microsoft.com/office/drawing/2014/main" id="{9D48330B-4ED0-4533-99CB-7B6D9A2E51A2}"/>
              </a:ext>
            </a:extLst>
          </p:cNvPr>
          <p:cNvSpPr>
            <a:spLocks noGrp="1"/>
          </p:cNvSpPr>
          <p:nvPr>
            <p:ph type="sldNum" sz="quarter" idx="4"/>
          </p:nvPr>
        </p:nvSpPr>
        <p:spPr/>
        <p:txBody>
          <a:bodyPr/>
          <a:lstStyle/>
          <a:p>
            <a:fld id="{C8146628-1A01-9741-8A8B-916D51547CC7}" type="slidenum">
              <a:rPr lang="en-US" sz="1100" smtClean="0"/>
              <a:pPr/>
              <a:t>20</a:t>
            </a:fld>
            <a:endParaRPr lang="en-US" sz="1100" dirty="0"/>
          </a:p>
        </p:txBody>
      </p:sp>
    </p:spTree>
    <p:extLst>
      <p:ext uri="{BB962C8B-B14F-4D97-AF65-F5344CB8AC3E}">
        <p14:creationId xmlns:p14="http://schemas.microsoft.com/office/powerpoint/2010/main" val="4984901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A9D80-CF83-4A6C-B3FE-A47DCCD41174}"/>
              </a:ext>
            </a:extLst>
          </p:cNvPr>
          <p:cNvSpPr>
            <a:spLocks noGrp="1"/>
          </p:cNvSpPr>
          <p:nvPr>
            <p:ph type="title"/>
          </p:nvPr>
        </p:nvSpPr>
        <p:spPr>
          <a:xfrm>
            <a:off x="228600" y="2124158"/>
            <a:ext cx="8686800" cy="449767"/>
          </a:xfrm>
        </p:spPr>
        <p:txBody>
          <a:bodyPr>
            <a:normAutofit fontScale="90000"/>
          </a:bodyPr>
          <a:lstStyle/>
          <a:p>
            <a:r>
              <a:rPr lang="en-US" dirty="0"/>
              <a:t>SUBCOMMITTEE UPDATE</a:t>
            </a:r>
          </a:p>
        </p:txBody>
      </p:sp>
      <p:sp>
        <p:nvSpPr>
          <p:cNvPr id="3" name="Text Placeholder 2">
            <a:extLst>
              <a:ext uri="{FF2B5EF4-FFF2-40B4-BE49-F238E27FC236}">
                <a16:creationId xmlns:a16="http://schemas.microsoft.com/office/drawing/2014/main" id="{6DF02484-E163-489F-89D2-B1234E3BC936}"/>
              </a:ext>
            </a:extLst>
          </p:cNvPr>
          <p:cNvSpPr>
            <a:spLocks noGrp="1"/>
          </p:cNvSpPr>
          <p:nvPr>
            <p:ph type="body" idx="1"/>
          </p:nvPr>
        </p:nvSpPr>
        <p:spPr>
          <a:xfrm>
            <a:off x="139823" y="2628604"/>
            <a:ext cx="9004177" cy="736033"/>
          </a:xfrm>
        </p:spPr>
        <p:txBody>
          <a:bodyPr>
            <a:normAutofit/>
          </a:bodyPr>
          <a:lstStyle/>
          <a:p>
            <a:r>
              <a:rPr lang="en-US" dirty="0"/>
              <a:t>ROB SPECTOR</a:t>
            </a:r>
          </a:p>
          <a:p>
            <a:r>
              <a:rPr lang="en-US" dirty="0"/>
              <a:t>CHAIR, PLAN MANAGEMENT ADVISORY GROUP</a:t>
            </a:r>
          </a:p>
        </p:txBody>
      </p:sp>
      <p:sp>
        <p:nvSpPr>
          <p:cNvPr id="4" name="Slide Number Placeholder 3">
            <a:extLst>
              <a:ext uri="{FF2B5EF4-FFF2-40B4-BE49-F238E27FC236}">
                <a16:creationId xmlns:a16="http://schemas.microsoft.com/office/drawing/2014/main" id="{DA56EE99-7C06-4689-ABE2-ACF54C0E25C1}"/>
              </a:ext>
            </a:extLst>
          </p:cNvPr>
          <p:cNvSpPr>
            <a:spLocks noGrp="1"/>
          </p:cNvSpPr>
          <p:nvPr>
            <p:ph type="sldNum" sz="quarter" idx="4"/>
          </p:nvPr>
        </p:nvSpPr>
        <p:spPr/>
        <p:txBody>
          <a:bodyPr/>
          <a:lstStyle/>
          <a:p>
            <a:fld id="{C8146628-1A01-9741-8A8B-916D51547CC7}" type="slidenum">
              <a:rPr lang="en-US" sz="1100" smtClean="0"/>
              <a:pPr/>
              <a:t>21</a:t>
            </a:fld>
            <a:endParaRPr lang="en-US" sz="1100" dirty="0"/>
          </a:p>
        </p:txBody>
      </p:sp>
    </p:spTree>
    <p:extLst>
      <p:ext uri="{BB962C8B-B14F-4D97-AF65-F5344CB8AC3E}">
        <p14:creationId xmlns:p14="http://schemas.microsoft.com/office/powerpoint/2010/main" val="2777312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901" y="2164353"/>
            <a:ext cx="8686800" cy="449767"/>
          </a:xfrm>
        </p:spPr>
        <p:txBody>
          <a:bodyPr>
            <a:noAutofit/>
          </a:bodyPr>
          <a:lstStyle/>
          <a:p>
            <a:r>
              <a:rPr lang="en-US" sz="2200" dirty="0"/>
              <a:t>AB 1810 Affordability Reporting Requirements</a:t>
            </a:r>
          </a:p>
        </p:txBody>
      </p:sp>
      <p:sp>
        <p:nvSpPr>
          <p:cNvPr id="3" name="Text Placeholder 2"/>
          <p:cNvSpPr>
            <a:spLocks noGrp="1"/>
          </p:cNvSpPr>
          <p:nvPr>
            <p:ph type="body" idx="1"/>
          </p:nvPr>
        </p:nvSpPr>
        <p:spPr>
          <a:xfrm>
            <a:off x="228600" y="2614120"/>
            <a:ext cx="8686804" cy="637130"/>
          </a:xfrm>
        </p:spPr>
        <p:txBody>
          <a:bodyPr>
            <a:normAutofit/>
          </a:bodyPr>
          <a:lstStyle/>
          <a:p>
            <a:r>
              <a:rPr lang="en-US" dirty="0"/>
              <a:t>KATIE RAVEL, DIRECTOR</a:t>
            </a:r>
          </a:p>
          <a:p>
            <a:r>
              <a:rPr lang="en-US" dirty="0"/>
              <a:t>POLICY, EVALUATION &amp; RESEARCH</a:t>
            </a:r>
          </a:p>
          <a:p>
            <a:endParaRPr lang="en-US" dirty="0"/>
          </a:p>
        </p:txBody>
      </p:sp>
      <p:sp>
        <p:nvSpPr>
          <p:cNvPr id="4" name="Slide Number Placeholder 3"/>
          <p:cNvSpPr>
            <a:spLocks noGrp="1"/>
          </p:cNvSpPr>
          <p:nvPr>
            <p:ph type="sldNum" sz="quarter" idx="4"/>
          </p:nvPr>
        </p:nvSpPr>
        <p:spPr/>
        <p:txBody>
          <a:bodyPr/>
          <a:lstStyle/>
          <a:p>
            <a:fld id="{C8146628-1A01-9741-8A8B-916D51547CC7}" type="slidenum">
              <a:rPr lang="en-US" sz="1100" smtClean="0"/>
              <a:pPr/>
              <a:t>22</a:t>
            </a:fld>
            <a:endParaRPr lang="en-US" sz="1100" dirty="0"/>
          </a:p>
        </p:txBody>
      </p:sp>
    </p:spTree>
    <p:extLst>
      <p:ext uri="{BB962C8B-B14F-4D97-AF65-F5344CB8AC3E}">
        <p14:creationId xmlns:p14="http://schemas.microsoft.com/office/powerpoint/2010/main" val="20036906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74EE7-DDEB-4D32-B402-D2EFBC60132F}"/>
              </a:ext>
            </a:extLst>
          </p:cNvPr>
          <p:cNvSpPr>
            <a:spLocks noGrp="1"/>
          </p:cNvSpPr>
          <p:nvPr>
            <p:ph type="title"/>
          </p:nvPr>
        </p:nvSpPr>
        <p:spPr/>
        <p:txBody>
          <a:bodyPr/>
          <a:lstStyle/>
          <a:p>
            <a:r>
              <a:rPr lang="en-US" dirty="0"/>
              <a:t>AB 1810 AFFORDABILITY OPTIONS REPORT</a:t>
            </a:r>
          </a:p>
        </p:txBody>
      </p:sp>
      <p:sp>
        <p:nvSpPr>
          <p:cNvPr id="3" name="Text Placeholder 2">
            <a:extLst>
              <a:ext uri="{FF2B5EF4-FFF2-40B4-BE49-F238E27FC236}">
                <a16:creationId xmlns:a16="http://schemas.microsoft.com/office/drawing/2014/main" id="{D19D4791-0693-496B-AA65-1736CE10DEF6}"/>
              </a:ext>
            </a:extLst>
          </p:cNvPr>
          <p:cNvSpPr>
            <a:spLocks noGrp="1"/>
          </p:cNvSpPr>
          <p:nvPr>
            <p:ph type="body" sz="quarter" idx="13"/>
          </p:nvPr>
        </p:nvSpPr>
        <p:spPr>
          <a:xfrm>
            <a:off x="228603" y="769615"/>
            <a:ext cx="8687108" cy="3846300"/>
          </a:xfrm>
        </p:spPr>
        <p:txBody>
          <a:bodyPr>
            <a:normAutofit fontScale="77500" lnSpcReduction="20000"/>
          </a:bodyPr>
          <a:lstStyle/>
          <a:p>
            <a:pPr marL="285750" indent="-285750">
              <a:buFont typeface="Arial" panose="020B0604020202020204" pitchFamily="34" charset="0"/>
              <a:buChar char="•"/>
            </a:pPr>
            <a:r>
              <a:rPr lang="en-US" sz="2100" dirty="0"/>
              <a:t>AB 1810 Trailer Bill requires Covered California to develop an Affordability Options Report to the Legislature, Governor, and the new Council on Health Care Delivery Systems</a:t>
            </a:r>
          </a:p>
          <a:p>
            <a:pPr marL="285750" indent="-285750">
              <a:buFont typeface="Arial" panose="020B0604020202020204" pitchFamily="34" charset="0"/>
              <a:buChar char="•"/>
            </a:pPr>
            <a:endParaRPr lang="en-US" sz="2100" dirty="0"/>
          </a:p>
          <a:p>
            <a:pPr marL="285750" indent="-285750">
              <a:lnSpc>
                <a:spcPct val="110000"/>
              </a:lnSpc>
              <a:buFont typeface="Arial" panose="020B0604020202020204" pitchFamily="34" charset="0"/>
              <a:buChar char="•"/>
            </a:pPr>
            <a:r>
              <a:rPr lang="en-US" sz="2100" dirty="0"/>
              <a:t>Covered California must:</a:t>
            </a:r>
          </a:p>
          <a:p>
            <a:pPr marL="285750" indent="-285750">
              <a:lnSpc>
                <a:spcPct val="110000"/>
              </a:lnSpc>
              <a:buFont typeface="Arial" panose="020B0604020202020204" pitchFamily="34" charset="0"/>
              <a:buChar char="•"/>
            </a:pPr>
            <a:endParaRPr lang="en-US" dirty="0"/>
          </a:p>
          <a:p>
            <a:pPr lvl="1">
              <a:lnSpc>
                <a:spcPct val="120000"/>
              </a:lnSpc>
              <a:spcAft>
                <a:spcPts val="600"/>
              </a:spcAft>
              <a:buFont typeface="Wingdings" panose="05000000000000000000" pitchFamily="2" charset="2"/>
              <a:buChar char="Ø"/>
            </a:pPr>
            <a:r>
              <a:rPr lang="en-US" sz="1900" dirty="0"/>
              <a:t>Consult with stakeholders, Department of Health Care Services, and Legislature and develop options for providing financial assistance to help low- and middle-income Californians access health care coverage.</a:t>
            </a:r>
          </a:p>
          <a:p>
            <a:pPr lvl="1">
              <a:lnSpc>
                <a:spcPct val="120000"/>
              </a:lnSpc>
              <a:spcAft>
                <a:spcPts val="600"/>
              </a:spcAft>
              <a:buFont typeface="Wingdings" panose="05000000000000000000" pitchFamily="2" charset="2"/>
              <a:buChar char="Ø"/>
            </a:pPr>
            <a:r>
              <a:rPr lang="en-US" sz="1900" dirty="0"/>
              <a:t>Include options to assist low-income individuals paying a significant percentage of income on premiums, even with federal financial assistance, and individuals with annual income of up to 600 percent of federal poverty level.</a:t>
            </a:r>
          </a:p>
          <a:p>
            <a:pPr lvl="1">
              <a:lnSpc>
                <a:spcPct val="110000"/>
              </a:lnSpc>
              <a:buFont typeface="Wingdings" panose="05000000000000000000" pitchFamily="2" charset="2"/>
              <a:buChar char="Ø"/>
            </a:pPr>
            <a:r>
              <a:rPr lang="en-US" sz="1900" dirty="0"/>
              <a:t>Consider maximizing all available federal funding and determine whether federal financial participation for </a:t>
            </a:r>
            <a:r>
              <a:rPr lang="en-US" sz="1900" dirty="0" err="1"/>
              <a:t>Medi</a:t>
            </a:r>
            <a:r>
              <a:rPr lang="en-US" sz="1900" dirty="0"/>
              <a:t>-Cal would otherwise be jeopardized. </a:t>
            </a:r>
            <a:endParaRPr lang="en-US" sz="2100" dirty="0"/>
          </a:p>
          <a:p>
            <a:endParaRPr lang="en-US" dirty="0"/>
          </a:p>
          <a:p>
            <a:pPr marL="285750" indent="-285750">
              <a:buFont typeface="Arial" panose="020B0604020202020204" pitchFamily="34" charset="0"/>
              <a:buChar char="•"/>
            </a:pPr>
            <a:r>
              <a:rPr lang="en-US" sz="2100" dirty="0"/>
              <a:t>Report due by February 1, 2019</a:t>
            </a:r>
          </a:p>
        </p:txBody>
      </p:sp>
      <p:sp>
        <p:nvSpPr>
          <p:cNvPr id="4" name="Slide Number Placeholder 3">
            <a:extLst>
              <a:ext uri="{FF2B5EF4-FFF2-40B4-BE49-F238E27FC236}">
                <a16:creationId xmlns:a16="http://schemas.microsoft.com/office/drawing/2014/main" id="{9D48330B-4ED0-4533-99CB-7B6D9A2E51A2}"/>
              </a:ext>
            </a:extLst>
          </p:cNvPr>
          <p:cNvSpPr>
            <a:spLocks noGrp="1"/>
          </p:cNvSpPr>
          <p:nvPr>
            <p:ph type="sldNum" sz="quarter" idx="4"/>
          </p:nvPr>
        </p:nvSpPr>
        <p:spPr/>
        <p:txBody>
          <a:bodyPr/>
          <a:lstStyle/>
          <a:p>
            <a:fld id="{C8146628-1A01-9741-8A8B-916D51547CC7}" type="slidenum">
              <a:rPr lang="en-US" sz="1100" smtClean="0"/>
              <a:pPr/>
              <a:t>23</a:t>
            </a:fld>
            <a:endParaRPr lang="en-US" sz="1100" dirty="0"/>
          </a:p>
        </p:txBody>
      </p:sp>
    </p:spTree>
    <p:extLst>
      <p:ext uri="{BB962C8B-B14F-4D97-AF65-F5344CB8AC3E}">
        <p14:creationId xmlns:p14="http://schemas.microsoft.com/office/powerpoint/2010/main" val="31531576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74EE7-DDEB-4D32-B402-D2EFBC60132F}"/>
              </a:ext>
            </a:extLst>
          </p:cNvPr>
          <p:cNvSpPr>
            <a:spLocks noGrp="1"/>
          </p:cNvSpPr>
          <p:nvPr>
            <p:ph type="title"/>
          </p:nvPr>
        </p:nvSpPr>
        <p:spPr/>
        <p:txBody>
          <a:bodyPr/>
          <a:lstStyle/>
          <a:p>
            <a:r>
              <a:rPr lang="en-US" dirty="0"/>
              <a:t>AFFORDABILITY WORK GROUP</a:t>
            </a:r>
          </a:p>
        </p:txBody>
      </p:sp>
      <p:sp>
        <p:nvSpPr>
          <p:cNvPr id="3" name="Text Placeholder 2">
            <a:extLst>
              <a:ext uri="{FF2B5EF4-FFF2-40B4-BE49-F238E27FC236}">
                <a16:creationId xmlns:a16="http://schemas.microsoft.com/office/drawing/2014/main" id="{D19D4791-0693-496B-AA65-1736CE10DEF6}"/>
              </a:ext>
            </a:extLst>
          </p:cNvPr>
          <p:cNvSpPr>
            <a:spLocks noGrp="1"/>
          </p:cNvSpPr>
          <p:nvPr>
            <p:ph type="body" sz="quarter" idx="13"/>
          </p:nvPr>
        </p:nvSpPr>
        <p:spPr/>
        <p:txBody>
          <a:bodyPr>
            <a:normAutofit/>
          </a:bodyPr>
          <a:lstStyle/>
          <a:p>
            <a:pPr marL="285750" indent="-285750">
              <a:spcAft>
                <a:spcPts val="600"/>
              </a:spcAft>
              <a:buFont typeface="Arial" panose="020B0604020202020204" pitchFamily="34" charset="0"/>
              <a:buChar char="•"/>
            </a:pPr>
            <a:r>
              <a:rPr lang="en-US" sz="1700" dirty="0"/>
              <a:t>Request volunteers to participate as members of the Affordability workgroup</a:t>
            </a:r>
          </a:p>
          <a:p>
            <a:pPr marL="285750" indent="-285750">
              <a:spcAft>
                <a:spcPts val="600"/>
              </a:spcAft>
              <a:buFont typeface="Arial" panose="020B0604020202020204" pitchFamily="34" charset="0"/>
              <a:buChar char="•"/>
            </a:pPr>
            <a:endParaRPr lang="en-US" sz="1700" dirty="0"/>
          </a:p>
          <a:p>
            <a:pPr marL="285750" indent="-285750">
              <a:spcAft>
                <a:spcPts val="600"/>
              </a:spcAft>
              <a:buFont typeface="Arial" panose="020B0604020202020204" pitchFamily="34" charset="0"/>
              <a:buChar char="•"/>
            </a:pPr>
            <a:r>
              <a:rPr lang="en-US" sz="1700" dirty="0"/>
              <a:t>Workgroup members will be expected to participate in </a:t>
            </a:r>
            <a:r>
              <a:rPr lang="en-US" sz="1700" b="1" dirty="0"/>
              <a:t>two</a:t>
            </a:r>
            <a:r>
              <a:rPr lang="en-US" sz="1700" dirty="0"/>
              <a:t> to </a:t>
            </a:r>
            <a:r>
              <a:rPr lang="en-US" sz="1700" b="1" dirty="0"/>
              <a:t>three</a:t>
            </a:r>
            <a:r>
              <a:rPr lang="en-US" sz="1700" dirty="0"/>
              <a:t> workgroup meetings between October and January to provide input on affordability options </a:t>
            </a:r>
          </a:p>
          <a:p>
            <a:pPr marL="285750" indent="-285750">
              <a:spcAft>
                <a:spcPts val="600"/>
              </a:spcAft>
              <a:buFont typeface="Arial" panose="020B0604020202020204" pitchFamily="34" charset="0"/>
              <a:buChar char="•"/>
            </a:pPr>
            <a:endParaRPr lang="en-US" sz="1700" dirty="0"/>
          </a:p>
          <a:p>
            <a:pPr marL="285750" indent="-285750">
              <a:spcAft>
                <a:spcPts val="600"/>
              </a:spcAft>
              <a:buFont typeface="Arial" panose="020B0604020202020204" pitchFamily="34" charset="0"/>
              <a:buChar char="•"/>
            </a:pPr>
            <a:r>
              <a:rPr lang="en-US" sz="1700" dirty="0"/>
              <a:t>If you are interested in participating on the workgroup, please email Mandy Horrell (</a:t>
            </a:r>
            <a:r>
              <a:rPr lang="en-US" sz="1700" dirty="0">
                <a:hlinkClick r:id="rId2"/>
              </a:rPr>
              <a:t>mandy.horrell@covered.ca.gov</a:t>
            </a:r>
            <a:r>
              <a:rPr lang="en-US" sz="1700" dirty="0"/>
              <a:t>)</a:t>
            </a:r>
            <a:endParaRPr lang="en-US" sz="1700" b="1" dirty="0"/>
          </a:p>
          <a:p>
            <a:pPr>
              <a:spcAft>
                <a:spcPts val="600"/>
              </a:spcAft>
            </a:pPr>
            <a:endParaRPr lang="en-US" sz="1700" dirty="0"/>
          </a:p>
        </p:txBody>
      </p:sp>
      <p:sp>
        <p:nvSpPr>
          <p:cNvPr id="4" name="Slide Number Placeholder 3">
            <a:extLst>
              <a:ext uri="{FF2B5EF4-FFF2-40B4-BE49-F238E27FC236}">
                <a16:creationId xmlns:a16="http://schemas.microsoft.com/office/drawing/2014/main" id="{9D48330B-4ED0-4533-99CB-7B6D9A2E51A2}"/>
              </a:ext>
            </a:extLst>
          </p:cNvPr>
          <p:cNvSpPr>
            <a:spLocks noGrp="1"/>
          </p:cNvSpPr>
          <p:nvPr>
            <p:ph type="sldNum" sz="quarter" idx="4"/>
          </p:nvPr>
        </p:nvSpPr>
        <p:spPr/>
        <p:txBody>
          <a:bodyPr/>
          <a:lstStyle/>
          <a:p>
            <a:fld id="{C8146628-1A01-9741-8A8B-916D51547CC7}" type="slidenum">
              <a:rPr lang="en-US" sz="1100" smtClean="0"/>
              <a:pPr/>
              <a:t>24</a:t>
            </a:fld>
            <a:endParaRPr lang="en-US" sz="1100" dirty="0"/>
          </a:p>
        </p:txBody>
      </p:sp>
    </p:spTree>
    <p:extLst>
      <p:ext uri="{BB962C8B-B14F-4D97-AF65-F5344CB8AC3E}">
        <p14:creationId xmlns:p14="http://schemas.microsoft.com/office/powerpoint/2010/main" val="37254121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943" y="2068100"/>
            <a:ext cx="8686800" cy="449767"/>
          </a:xfrm>
        </p:spPr>
        <p:txBody>
          <a:bodyPr>
            <a:noAutofit/>
          </a:bodyPr>
          <a:lstStyle/>
          <a:p>
            <a:r>
              <a:rPr lang="en-US" sz="2200" dirty="0"/>
              <a:t>PLAN MANAGEMENT ADVISORY SURVEY ON TOPIC PRIORITIES AND FORUMS</a:t>
            </a:r>
          </a:p>
        </p:txBody>
      </p:sp>
      <p:sp>
        <p:nvSpPr>
          <p:cNvPr id="3" name="Text Placeholder 2"/>
          <p:cNvSpPr>
            <a:spLocks noGrp="1"/>
          </p:cNvSpPr>
          <p:nvPr>
            <p:ph type="body" idx="1"/>
          </p:nvPr>
        </p:nvSpPr>
        <p:spPr>
          <a:xfrm>
            <a:off x="228600" y="2877953"/>
            <a:ext cx="8686804" cy="481263"/>
          </a:xfrm>
        </p:spPr>
        <p:txBody>
          <a:bodyPr>
            <a:normAutofit/>
          </a:bodyPr>
          <a:lstStyle/>
          <a:p>
            <a:r>
              <a:rPr lang="en-US" dirty="0"/>
              <a:t>LINDSAY PETERSEN, SENIOR QUALITY SPECIALIST</a:t>
            </a:r>
          </a:p>
          <a:p>
            <a:r>
              <a:rPr lang="en-US" dirty="0"/>
              <a:t>PLAN MANAGEMENT DIVISION</a:t>
            </a:r>
          </a:p>
          <a:p>
            <a:endParaRPr lang="en-US" dirty="0"/>
          </a:p>
        </p:txBody>
      </p:sp>
      <p:sp>
        <p:nvSpPr>
          <p:cNvPr id="4" name="Slide Number Placeholder 3"/>
          <p:cNvSpPr>
            <a:spLocks noGrp="1"/>
          </p:cNvSpPr>
          <p:nvPr>
            <p:ph type="sldNum" sz="quarter" idx="4"/>
          </p:nvPr>
        </p:nvSpPr>
        <p:spPr/>
        <p:txBody>
          <a:bodyPr/>
          <a:lstStyle/>
          <a:p>
            <a:fld id="{C8146628-1A01-9741-8A8B-916D51547CC7}" type="slidenum">
              <a:rPr lang="en-US" sz="1100" smtClean="0"/>
              <a:pPr/>
              <a:t>25</a:t>
            </a:fld>
            <a:endParaRPr lang="en-US" sz="1100" dirty="0"/>
          </a:p>
        </p:txBody>
      </p:sp>
    </p:spTree>
    <p:extLst>
      <p:ext uri="{BB962C8B-B14F-4D97-AF65-F5344CB8AC3E}">
        <p14:creationId xmlns:p14="http://schemas.microsoft.com/office/powerpoint/2010/main" val="32161882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74EE7-DDEB-4D32-B402-D2EFBC60132F}"/>
              </a:ext>
            </a:extLst>
          </p:cNvPr>
          <p:cNvSpPr>
            <a:spLocks noGrp="1"/>
          </p:cNvSpPr>
          <p:nvPr>
            <p:ph type="title"/>
          </p:nvPr>
        </p:nvSpPr>
        <p:spPr>
          <a:xfrm>
            <a:off x="228604" y="202548"/>
            <a:ext cx="8686800" cy="632454"/>
          </a:xfrm>
        </p:spPr>
        <p:txBody>
          <a:bodyPr/>
          <a:lstStyle/>
          <a:p>
            <a:r>
              <a:rPr lang="en-US" dirty="0"/>
              <a:t>SURVEY RESULTS: RESPONDER BREAKDOWN</a:t>
            </a:r>
          </a:p>
        </p:txBody>
      </p:sp>
      <p:sp>
        <p:nvSpPr>
          <p:cNvPr id="4" name="Slide Number Placeholder 3">
            <a:extLst>
              <a:ext uri="{FF2B5EF4-FFF2-40B4-BE49-F238E27FC236}">
                <a16:creationId xmlns:a16="http://schemas.microsoft.com/office/drawing/2014/main" id="{9D48330B-4ED0-4533-99CB-7B6D9A2E51A2}"/>
              </a:ext>
            </a:extLst>
          </p:cNvPr>
          <p:cNvSpPr>
            <a:spLocks noGrp="1"/>
          </p:cNvSpPr>
          <p:nvPr>
            <p:ph type="sldNum" sz="quarter" idx="4"/>
          </p:nvPr>
        </p:nvSpPr>
        <p:spPr/>
        <p:txBody>
          <a:bodyPr/>
          <a:lstStyle/>
          <a:p>
            <a:fld id="{C8146628-1A01-9741-8A8B-916D51547CC7}" type="slidenum">
              <a:rPr lang="en-US" sz="1100" smtClean="0"/>
              <a:pPr/>
              <a:t>26</a:t>
            </a:fld>
            <a:endParaRPr lang="en-US" sz="1100" dirty="0"/>
          </a:p>
        </p:txBody>
      </p:sp>
      <p:graphicFrame>
        <p:nvGraphicFramePr>
          <p:cNvPr id="5" name="Table 4">
            <a:extLst>
              <a:ext uri="{FF2B5EF4-FFF2-40B4-BE49-F238E27FC236}">
                <a16:creationId xmlns:a16="http://schemas.microsoft.com/office/drawing/2014/main" id="{3C683D22-9A37-4D22-A36C-96280DE069AC}"/>
              </a:ext>
            </a:extLst>
          </p:cNvPr>
          <p:cNvGraphicFramePr>
            <a:graphicFrameLocks noGrp="1"/>
          </p:cNvGraphicFramePr>
          <p:nvPr>
            <p:extLst>
              <p:ext uri="{D42A27DB-BD31-4B8C-83A1-F6EECF244321}">
                <p14:modId xmlns:p14="http://schemas.microsoft.com/office/powerpoint/2010/main" val="1833624636"/>
              </p:ext>
            </p:extLst>
          </p:nvPr>
        </p:nvGraphicFramePr>
        <p:xfrm>
          <a:off x="567557" y="835002"/>
          <a:ext cx="7809188" cy="1276182"/>
        </p:xfrm>
        <a:graphic>
          <a:graphicData uri="http://schemas.openxmlformats.org/drawingml/2006/table">
            <a:tbl>
              <a:tblPr firstRow="1" bandRow="1">
                <a:tableStyleId>{7DF18680-E054-41AD-8BC1-D1AEF772440D}</a:tableStyleId>
              </a:tblPr>
              <a:tblGrid>
                <a:gridCol w="4382815">
                  <a:extLst>
                    <a:ext uri="{9D8B030D-6E8A-4147-A177-3AD203B41FA5}">
                      <a16:colId xmlns:a16="http://schemas.microsoft.com/office/drawing/2014/main" val="466304855"/>
                    </a:ext>
                  </a:extLst>
                </a:gridCol>
                <a:gridCol w="3426373">
                  <a:extLst>
                    <a:ext uri="{9D8B030D-6E8A-4147-A177-3AD203B41FA5}">
                      <a16:colId xmlns:a16="http://schemas.microsoft.com/office/drawing/2014/main" val="3816934488"/>
                    </a:ext>
                  </a:extLst>
                </a:gridCol>
              </a:tblGrid>
              <a:tr h="237108">
                <a:tc>
                  <a:txBody>
                    <a:bodyPr/>
                    <a:lstStyle/>
                    <a:p>
                      <a:r>
                        <a:rPr lang="en-US" sz="1600" dirty="0">
                          <a:latin typeface="Arial" panose="020B0604020202020204" pitchFamily="34" charset="0"/>
                          <a:cs typeface="Arial" panose="020B0604020202020204" pitchFamily="34" charset="0"/>
                        </a:rPr>
                        <a:t>Participant Type</a:t>
                      </a:r>
                    </a:p>
                  </a:txBody>
                  <a:tcPr/>
                </a:tc>
                <a:tc>
                  <a:txBody>
                    <a:bodyPr/>
                    <a:lstStyle/>
                    <a:p>
                      <a:r>
                        <a:rPr lang="en-US" sz="1600" dirty="0">
                          <a:latin typeface="Arial" panose="020B0604020202020204" pitchFamily="34" charset="0"/>
                          <a:cs typeface="Arial" panose="020B0604020202020204" pitchFamily="34" charset="0"/>
                        </a:rPr>
                        <a:t>Number of Responders</a:t>
                      </a:r>
                    </a:p>
                  </a:txBody>
                  <a:tcPr/>
                </a:tc>
                <a:extLst>
                  <a:ext uri="{0D108BD9-81ED-4DB2-BD59-A6C34878D82A}">
                    <a16:rowId xmlns:a16="http://schemas.microsoft.com/office/drawing/2014/main" val="1462027593"/>
                  </a:ext>
                </a:extLst>
              </a:tr>
              <a:tr h="331302">
                <a:tc>
                  <a:txBody>
                    <a:bodyPr/>
                    <a:lstStyle/>
                    <a:p>
                      <a:r>
                        <a:rPr lang="en-US" sz="1400" b="1" dirty="0">
                          <a:latin typeface="Arial" panose="020B0604020202020204" pitchFamily="34" charset="0"/>
                          <a:cs typeface="Arial" panose="020B0604020202020204" pitchFamily="34" charset="0"/>
                        </a:rPr>
                        <a:t>Plan Management Advisory or Board Member</a:t>
                      </a:r>
                    </a:p>
                  </a:txBody>
                  <a:tcPr/>
                </a:tc>
                <a:tc>
                  <a:txBody>
                    <a:bodyPr/>
                    <a:lstStyle/>
                    <a:p>
                      <a:r>
                        <a:rPr lang="en-US" sz="1400" b="1" dirty="0">
                          <a:latin typeface="Arial" panose="020B0604020202020204" pitchFamily="34" charset="0"/>
                          <a:cs typeface="Arial" panose="020B0604020202020204" pitchFamily="34" charset="0"/>
                        </a:rPr>
                        <a:t>11</a:t>
                      </a:r>
                    </a:p>
                  </a:txBody>
                  <a:tcPr/>
                </a:tc>
                <a:extLst>
                  <a:ext uri="{0D108BD9-81ED-4DB2-BD59-A6C34878D82A}">
                    <a16:rowId xmlns:a16="http://schemas.microsoft.com/office/drawing/2014/main" val="3217466804"/>
                  </a:ext>
                </a:extLst>
              </a:tr>
              <a:tr h="237108">
                <a:tc>
                  <a:txBody>
                    <a:bodyPr/>
                    <a:lstStyle/>
                    <a:p>
                      <a:r>
                        <a:rPr lang="en-US" sz="1400" b="1" dirty="0">
                          <a:latin typeface="Arial" panose="020B0604020202020204" pitchFamily="34" charset="0"/>
                          <a:cs typeface="Arial" panose="020B0604020202020204" pitchFamily="34" charset="0"/>
                        </a:rPr>
                        <a:t>Non-member regular attendee</a:t>
                      </a:r>
                    </a:p>
                  </a:txBody>
                  <a:tcPr/>
                </a:tc>
                <a:tc>
                  <a:txBody>
                    <a:bodyPr/>
                    <a:lstStyle/>
                    <a:p>
                      <a:r>
                        <a:rPr lang="en-US" sz="1400" b="1" dirty="0">
                          <a:latin typeface="Arial" panose="020B0604020202020204" pitchFamily="34" charset="0"/>
                          <a:cs typeface="Arial" panose="020B0604020202020204" pitchFamily="34" charset="0"/>
                        </a:rPr>
                        <a:t>10</a:t>
                      </a:r>
                    </a:p>
                  </a:txBody>
                  <a:tcPr/>
                </a:tc>
                <a:extLst>
                  <a:ext uri="{0D108BD9-81ED-4DB2-BD59-A6C34878D82A}">
                    <a16:rowId xmlns:a16="http://schemas.microsoft.com/office/drawing/2014/main" val="3797341204"/>
                  </a:ext>
                </a:extLst>
              </a:tr>
              <a:tr h="237108">
                <a:tc>
                  <a:txBody>
                    <a:bodyPr/>
                    <a:lstStyle/>
                    <a:p>
                      <a:r>
                        <a:rPr lang="en-US" sz="1400" b="1" dirty="0">
                          <a:latin typeface="Arial" panose="020B0604020202020204" pitchFamily="34" charset="0"/>
                          <a:cs typeface="Arial" panose="020B0604020202020204" pitchFamily="34" charset="0"/>
                        </a:rPr>
                        <a:t>Total</a:t>
                      </a:r>
                    </a:p>
                  </a:txBody>
                  <a:tcPr/>
                </a:tc>
                <a:tc>
                  <a:txBody>
                    <a:bodyPr/>
                    <a:lstStyle/>
                    <a:p>
                      <a:r>
                        <a:rPr lang="en-US" sz="1400" b="1" dirty="0">
                          <a:latin typeface="Arial" panose="020B0604020202020204" pitchFamily="34" charset="0"/>
                          <a:cs typeface="Arial" panose="020B0604020202020204" pitchFamily="34" charset="0"/>
                        </a:rPr>
                        <a:t>21</a:t>
                      </a:r>
                    </a:p>
                  </a:txBody>
                  <a:tcPr/>
                </a:tc>
                <a:extLst>
                  <a:ext uri="{0D108BD9-81ED-4DB2-BD59-A6C34878D82A}">
                    <a16:rowId xmlns:a16="http://schemas.microsoft.com/office/drawing/2014/main" val="1012362319"/>
                  </a:ext>
                </a:extLst>
              </a:tr>
            </a:tbl>
          </a:graphicData>
        </a:graphic>
      </p:graphicFrame>
      <p:graphicFrame>
        <p:nvGraphicFramePr>
          <p:cNvPr id="6" name="Table 5">
            <a:extLst>
              <a:ext uri="{FF2B5EF4-FFF2-40B4-BE49-F238E27FC236}">
                <a16:creationId xmlns:a16="http://schemas.microsoft.com/office/drawing/2014/main" id="{8108F11E-E070-4CEB-B507-097F58585497}"/>
              </a:ext>
            </a:extLst>
          </p:cNvPr>
          <p:cNvGraphicFramePr>
            <a:graphicFrameLocks noGrp="1"/>
          </p:cNvGraphicFramePr>
          <p:nvPr>
            <p:extLst>
              <p:ext uri="{D42A27DB-BD31-4B8C-83A1-F6EECF244321}">
                <p14:modId xmlns:p14="http://schemas.microsoft.com/office/powerpoint/2010/main" val="1315390038"/>
              </p:ext>
            </p:extLst>
          </p:nvPr>
        </p:nvGraphicFramePr>
        <p:xfrm>
          <a:off x="567557" y="2441918"/>
          <a:ext cx="7809188" cy="1859280"/>
        </p:xfrm>
        <a:graphic>
          <a:graphicData uri="http://schemas.openxmlformats.org/drawingml/2006/table">
            <a:tbl>
              <a:tblPr firstRow="1" bandRow="1">
                <a:tableStyleId>{7DF18680-E054-41AD-8BC1-D1AEF772440D}</a:tableStyleId>
              </a:tblPr>
              <a:tblGrid>
                <a:gridCol w="4382815">
                  <a:extLst>
                    <a:ext uri="{9D8B030D-6E8A-4147-A177-3AD203B41FA5}">
                      <a16:colId xmlns:a16="http://schemas.microsoft.com/office/drawing/2014/main" val="466304855"/>
                    </a:ext>
                  </a:extLst>
                </a:gridCol>
                <a:gridCol w="3426373">
                  <a:extLst>
                    <a:ext uri="{9D8B030D-6E8A-4147-A177-3AD203B41FA5}">
                      <a16:colId xmlns:a16="http://schemas.microsoft.com/office/drawing/2014/main" val="3816934488"/>
                    </a:ext>
                  </a:extLst>
                </a:gridCol>
              </a:tblGrid>
              <a:tr h="271340">
                <a:tc>
                  <a:txBody>
                    <a:bodyPr/>
                    <a:lstStyle/>
                    <a:p>
                      <a:r>
                        <a:rPr lang="en-US" sz="1600" dirty="0">
                          <a:latin typeface="Arial" panose="020B0604020202020204" pitchFamily="34" charset="0"/>
                          <a:cs typeface="Arial" panose="020B0604020202020204" pitchFamily="34" charset="0"/>
                        </a:rPr>
                        <a:t>Stakeholder Category</a:t>
                      </a:r>
                    </a:p>
                  </a:txBody>
                  <a:tcPr/>
                </a:tc>
                <a:tc>
                  <a:txBody>
                    <a:bodyPr/>
                    <a:lstStyle/>
                    <a:p>
                      <a:r>
                        <a:rPr lang="en-US" sz="1600" dirty="0">
                          <a:latin typeface="Arial" panose="020B0604020202020204" pitchFamily="34" charset="0"/>
                          <a:cs typeface="Arial" panose="020B0604020202020204" pitchFamily="34" charset="0"/>
                        </a:rPr>
                        <a:t>Number of Responders</a:t>
                      </a:r>
                    </a:p>
                  </a:txBody>
                  <a:tcPr/>
                </a:tc>
                <a:extLst>
                  <a:ext uri="{0D108BD9-81ED-4DB2-BD59-A6C34878D82A}">
                    <a16:rowId xmlns:a16="http://schemas.microsoft.com/office/drawing/2014/main" val="1462027593"/>
                  </a:ext>
                </a:extLst>
              </a:tr>
              <a:tr h="299785">
                <a:tc>
                  <a:txBody>
                    <a:bodyPr/>
                    <a:lstStyle/>
                    <a:p>
                      <a:r>
                        <a:rPr lang="en-US" sz="1400" b="1" dirty="0">
                          <a:latin typeface="Arial" panose="020B0604020202020204" pitchFamily="34" charset="0"/>
                          <a:cs typeface="Arial" panose="020B0604020202020204" pitchFamily="34" charset="0"/>
                        </a:rPr>
                        <a:t>Advocate</a:t>
                      </a:r>
                    </a:p>
                  </a:txBody>
                  <a:tcPr/>
                </a:tc>
                <a:tc>
                  <a:txBody>
                    <a:bodyPr/>
                    <a:lstStyle/>
                    <a:p>
                      <a:r>
                        <a:rPr lang="en-US" sz="1400" b="1" dirty="0">
                          <a:latin typeface="Arial" panose="020B0604020202020204" pitchFamily="34" charset="0"/>
                          <a:cs typeface="Arial" panose="020B0604020202020204" pitchFamily="34" charset="0"/>
                        </a:rPr>
                        <a:t>7</a:t>
                      </a:r>
                    </a:p>
                  </a:txBody>
                  <a:tcPr/>
                </a:tc>
                <a:extLst>
                  <a:ext uri="{0D108BD9-81ED-4DB2-BD59-A6C34878D82A}">
                    <a16:rowId xmlns:a16="http://schemas.microsoft.com/office/drawing/2014/main" val="3217466804"/>
                  </a:ext>
                </a:extLst>
              </a:tr>
              <a:tr h="299785">
                <a:tc>
                  <a:txBody>
                    <a:bodyPr/>
                    <a:lstStyle/>
                    <a:p>
                      <a:r>
                        <a:rPr lang="en-US" sz="1400" b="1" dirty="0">
                          <a:latin typeface="Arial" panose="020B0604020202020204" pitchFamily="34" charset="0"/>
                          <a:cs typeface="Arial" panose="020B0604020202020204" pitchFamily="34" charset="0"/>
                        </a:rPr>
                        <a:t>Health Plan</a:t>
                      </a:r>
                    </a:p>
                  </a:txBody>
                  <a:tcPr/>
                </a:tc>
                <a:tc>
                  <a:txBody>
                    <a:bodyPr/>
                    <a:lstStyle/>
                    <a:p>
                      <a:r>
                        <a:rPr lang="en-US" sz="1400" b="1" dirty="0">
                          <a:latin typeface="Arial" panose="020B0604020202020204" pitchFamily="34" charset="0"/>
                          <a:cs typeface="Arial" panose="020B0604020202020204" pitchFamily="34" charset="0"/>
                        </a:rPr>
                        <a:t>9</a:t>
                      </a:r>
                    </a:p>
                  </a:txBody>
                  <a:tcPr/>
                </a:tc>
                <a:extLst>
                  <a:ext uri="{0D108BD9-81ED-4DB2-BD59-A6C34878D82A}">
                    <a16:rowId xmlns:a16="http://schemas.microsoft.com/office/drawing/2014/main" val="3797341204"/>
                  </a:ext>
                </a:extLst>
              </a:tr>
              <a:tr h="299785">
                <a:tc>
                  <a:txBody>
                    <a:bodyPr/>
                    <a:lstStyle/>
                    <a:p>
                      <a:r>
                        <a:rPr lang="en-US" sz="1400" b="1" dirty="0">
                          <a:latin typeface="Arial" panose="020B0604020202020204" pitchFamily="34" charset="0"/>
                          <a:cs typeface="Arial" panose="020B0604020202020204" pitchFamily="34" charset="0"/>
                        </a:rPr>
                        <a:t>Provider Organization</a:t>
                      </a:r>
                    </a:p>
                  </a:txBody>
                  <a:tcPr/>
                </a:tc>
                <a:tc>
                  <a:txBody>
                    <a:bodyPr/>
                    <a:lstStyle/>
                    <a:p>
                      <a:r>
                        <a:rPr lang="en-US" sz="1400" b="1" dirty="0">
                          <a:latin typeface="Arial" panose="020B0604020202020204" pitchFamily="34" charset="0"/>
                          <a:cs typeface="Arial" panose="020B0604020202020204" pitchFamily="34" charset="0"/>
                        </a:rPr>
                        <a:t>4</a:t>
                      </a:r>
                    </a:p>
                  </a:txBody>
                  <a:tcPr/>
                </a:tc>
                <a:extLst>
                  <a:ext uri="{0D108BD9-81ED-4DB2-BD59-A6C34878D82A}">
                    <a16:rowId xmlns:a16="http://schemas.microsoft.com/office/drawing/2014/main" val="1012362319"/>
                  </a:ext>
                </a:extLst>
              </a:tr>
              <a:tr h="299785">
                <a:tc>
                  <a:txBody>
                    <a:bodyPr/>
                    <a:lstStyle/>
                    <a:p>
                      <a:r>
                        <a:rPr lang="en-US" sz="1400" b="1" dirty="0">
                          <a:latin typeface="Arial" panose="020B0604020202020204" pitchFamily="34" charset="0"/>
                          <a:cs typeface="Arial" panose="020B0604020202020204" pitchFamily="34" charset="0"/>
                        </a:rPr>
                        <a:t>Other</a:t>
                      </a:r>
                    </a:p>
                  </a:txBody>
                  <a:tcPr/>
                </a:tc>
                <a:tc>
                  <a:txBody>
                    <a:bodyPr/>
                    <a:lstStyle/>
                    <a:p>
                      <a:r>
                        <a:rPr lang="en-US" sz="1400" b="1" dirty="0">
                          <a:latin typeface="Arial" panose="020B0604020202020204" pitchFamily="34" charset="0"/>
                          <a:cs typeface="Arial" panose="020B0604020202020204" pitchFamily="34" charset="0"/>
                        </a:rPr>
                        <a:t>1</a:t>
                      </a:r>
                    </a:p>
                  </a:txBody>
                  <a:tcPr/>
                </a:tc>
                <a:extLst>
                  <a:ext uri="{0D108BD9-81ED-4DB2-BD59-A6C34878D82A}">
                    <a16:rowId xmlns:a16="http://schemas.microsoft.com/office/drawing/2014/main" val="2952385883"/>
                  </a:ext>
                </a:extLst>
              </a:tr>
              <a:tr h="299785">
                <a:tc>
                  <a:txBody>
                    <a:bodyPr/>
                    <a:lstStyle/>
                    <a:p>
                      <a:r>
                        <a:rPr lang="en-US" sz="1400" b="1" dirty="0">
                          <a:latin typeface="Arial" panose="020B0604020202020204" pitchFamily="34" charset="0"/>
                          <a:cs typeface="Arial" panose="020B0604020202020204" pitchFamily="34" charset="0"/>
                        </a:rPr>
                        <a:t>Total</a:t>
                      </a:r>
                    </a:p>
                  </a:txBody>
                  <a:tcPr/>
                </a:tc>
                <a:tc>
                  <a:txBody>
                    <a:bodyPr/>
                    <a:lstStyle/>
                    <a:p>
                      <a:r>
                        <a:rPr lang="en-US" sz="1400" b="1" dirty="0">
                          <a:latin typeface="Arial" panose="020B0604020202020204" pitchFamily="34" charset="0"/>
                          <a:cs typeface="Arial" panose="020B0604020202020204" pitchFamily="34" charset="0"/>
                        </a:rPr>
                        <a:t>21</a:t>
                      </a:r>
                    </a:p>
                  </a:txBody>
                  <a:tcPr/>
                </a:tc>
                <a:extLst>
                  <a:ext uri="{0D108BD9-81ED-4DB2-BD59-A6C34878D82A}">
                    <a16:rowId xmlns:a16="http://schemas.microsoft.com/office/drawing/2014/main" val="2718765827"/>
                  </a:ext>
                </a:extLst>
              </a:tr>
            </a:tbl>
          </a:graphicData>
        </a:graphic>
      </p:graphicFrame>
    </p:spTree>
    <p:extLst>
      <p:ext uri="{BB962C8B-B14F-4D97-AF65-F5344CB8AC3E}">
        <p14:creationId xmlns:p14="http://schemas.microsoft.com/office/powerpoint/2010/main" val="25635224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D69D7-1827-4630-9945-5C39E06E1898}"/>
              </a:ext>
            </a:extLst>
          </p:cNvPr>
          <p:cNvSpPr>
            <a:spLocks noGrp="1"/>
          </p:cNvSpPr>
          <p:nvPr>
            <p:ph type="title"/>
          </p:nvPr>
        </p:nvSpPr>
        <p:spPr/>
        <p:txBody>
          <a:bodyPr/>
          <a:lstStyle/>
          <a:p>
            <a:r>
              <a:rPr lang="en-US" dirty="0"/>
              <a:t>SURVEY RESULTS</a:t>
            </a:r>
          </a:p>
        </p:txBody>
      </p:sp>
      <p:sp>
        <p:nvSpPr>
          <p:cNvPr id="3" name="Text Placeholder 2">
            <a:extLst>
              <a:ext uri="{FF2B5EF4-FFF2-40B4-BE49-F238E27FC236}">
                <a16:creationId xmlns:a16="http://schemas.microsoft.com/office/drawing/2014/main" id="{181D962C-4BA1-4FBD-8222-498F64183816}"/>
              </a:ext>
            </a:extLst>
          </p:cNvPr>
          <p:cNvSpPr>
            <a:spLocks noGrp="1"/>
          </p:cNvSpPr>
          <p:nvPr>
            <p:ph type="body" sz="quarter" idx="13"/>
          </p:nvPr>
        </p:nvSpPr>
        <p:spPr>
          <a:xfrm>
            <a:off x="479528" y="751031"/>
            <a:ext cx="8801106" cy="4021030"/>
          </a:xfrm>
        </p:spPr>
        <p:txBody>
          <a:bodyPr>
            <a:normAutofit fontScale="55000" lnSpcReduction="20000"/>
          </a:bodyPr>
          <a:lstStyle/>
          <a:p>
            <a:pPr>
              <a:spcAft>
                <a:spcPts val="600"/>
              </a:spcAft>
            </a:pPr>
            <a:r>
              <a:rPr lang="en-US" sz="2700" b="1" dirty="0"/>
              <a:t>Survey results indicated overall group desire to:</a:t>
            </a:r>
          </a:p>
          <a:p>
            <a:pPr marL="285750" indent="-285750">
              <a:spcAft>
                <a:spcPts val="600"/>
              </a:spcAft>
              <a:buFont typeface="Arial" panose="020B0604020202020204" pitchFamily="34" charset="0"/>
              <a:buChar char="•"/>
            </a:pPr>
            <a:r>
              <a:rPr lang="en-US" sz="2700" dirty="0"/>
              <a:t>Continue subcommittees on</a:t>
            </a:r>
          </a:p>
          <a:p>
            <a:pPr marL="842949" lvl="1" indent="-285750">
              <a:spcAft>
                <a:spcPts val="600"/>
              </a:spcAft>
              <a:buFont typeface="Arial" panose="020B0604020202020204" pitchFamily="34" charset="0"/>
              <a:buChar char="•"/>
            </a:pPr>
            <a:r>
              <a:rPr lang="en-US" sz="2700" dirty="0"/>
              <a:t>Benefit Design </a:t>
            </a:r>
          </a:p>
          <a:p>
            <a:pPr marL="842949" lvl="1" indent="-285750">
              <a:spcAft>
                <a:spcPts val="600"/>
              </a:spcAft>
              <a:buFont typeface="Arial" panose="020B0604020202020204" pitchFamily="34" charset="0"/>
              <a:buChar char="•"/>
            </a:pPr>
            <a:r>
              <a:rPr lang="en-US" sz="2700" dirty="0"/>
              <a:t>Dental Technical</a:t>
            </a:r>
          </a:p>
          <a:p>
            <a:pPr marL="285750" indent="-285750">
              <a:spcAft>
                <a:spcPts val="600"/>
              </a:spcAft>
              <a:buFont typeface="Arial" panose="020B0604020202020204" pitchFamily="34" charset="0"/>
              <a:buChar char="•"/>
            </a:pPr>
            <a:r>
              <a:rPr lang="en-US" sz="2700" dirty="0"/>
              <a:t>Address the following either as an ad hoc or folded into a different subcommittee:</a:t>
            </a:r>
          </a:p>
          <a:p>
            <a:pPr marL="914400" lvl="1" indent="-285750">
              <a:spcAft>
                <a:spcPts val="600"/>
              </a:spcAft>
              <a:buSzPct val="65000"/>
            </a:pPr>
            <a:r>
              <a:rPr lang="en-US" sz="2700" dirty="0"/>
              <a:t>Access and Cost of Care</a:t>
            </a:r>
          </a:p>
          <a:p>
            <a:pPr marL="914400" lvl="1" indent="-285750">
              <a:spcAft>
                <a:spcPts val="600"/>
              </a:spcAft>
              <a:buSzPct val="65000"/>
            </a:pPr>
            <a:r>
              <a:rPr lang="en-US" sz="2700" dirty="0"/>
              <a:t>Prescription Drugs</a:t>
            </a:r>
          </a:p>
          <a:p>
            <a:pPr marL="914400" lvl="1" indent="-285750">
              <a:spcAft>
                <a:spcPts val="600"/>
              </a:spcAft>
              <a:buSzPct val="65000"/>
            </a:pPr>
            <a:r>
              <a:rPr lang="en-US" sz="2700" dirty="0"/>
              <a:t>CCSB</a:t>
            </a:r>
          </a:p>
          <a:p>
            <a:pPr>
              <a:spcAft>
                <a:spcPts val="600"/>
              </a:spcAft>
              <a:buSzPct val="100000"/>
            </a:pPr>
            <a:r>
              <a:rPr lang="en-US" sz="2700" b="1" dirty="0"/>
              <a:t>The following topics had split opinions:</a:t>
            </a:r>
          </a:p>
          <a:p>
            <a:pPr indent="-328599">
              <a:spcAft>
                <a:spcPts val="600"/>
              </a:spcAft>
              <a:buSzPct val="100000"/>
              <a:buFont typeface="Arial" panose="020B0604020202020204" pitchFamily="34" charset="0"/>
              <a:buChar char="•"/>
            </a:pPr>
            <a:r>
              <a:rPr lang="en-US" sz="2700" dirty="0"/>
              <a:t>Consumer Experience </a:t>
            </a:r>
          </a:p>
          <a:p>
            <a:pPr indent="-328599">
              <a:spcAft>
                <a:spcPts val="600"/>
              </a:spcAft>
              <a:buSzPct val="100000"/>
              <a:buFont typeface="Arial" panose="020B0604020202020204" pitchFamily="34" charset="0"/>
              <a:buChar char="•"/>
            </a:pPr>
            <a:r>
              <a:rPr lang="en-US" sz="2700" dirty="0"/>
              <a:t>Health Equity</a:t>
            </a:r>
          </a:p>
          <a:p>
            <a:pPr indent="-328599">
              <a:spcAft>
                <a:spcPts val="600"/>
              </a:spcAft>
              <a:buSzPct val="100000"/>
              <a:buFont typeface="Arial" panose="020B0604020202020204" pitchFamily="34" charset="0"/>
              <a:buChar char="•"/>
            </a:pPr>
            <a:r>
              <a:rPr lang="en-US" sz="2700" dirty="0"/>
              <a:t>Quality of Care</a:t>
            </a:r>
          </a:p>
          <a:p>
            <a:pPr>
              <a:spcAft>
                <a:spcPts val="600"/>
              </a:spcAft>
              <a:buSzPct val="100000"/>
            </a:pPr>
            <a:r>
              <a:rPr lang="en-US" sz="2700" b="1" dirty="0"/>
              <a:t>New topics suggested:</a:t>
            </a:r>
          </a:p>
          <a:p>
            <a:pPr indent="-328599">
              <a:spcAft>
                <a:spcPts val="600"/>
              </a:spcAft>
              <a:buSzPct val="100000"/>
              <a:buFont typeface="Arial" panose="020B0604020202020204" pitchFamily="34" charset="0"/>
              <a:buChar char="•"/>
            </a:pPr>
            <a:r>
              <a:rPr lang="en-US" sz="2700" dirty="0"/>
              <a:t>Renewal notice template (completion ~May)</a:t>
            </a:r>
          </a:p>
          <a:p>
            <a:pPr indent="-328599">
              <a:spcAft>
                <a:spcPts val="600"/>
              </a:spcAft>
              <a:buSzPct val="100000"/>
              <a:buFont typeface="Arial" panose="020B0604020202020204" pitchFamily="34" charset="0"/>
              <a:buChar char="•"/>
            </a:pPr>
            <a:r>
              <a:rPr lang="en-US" sz="2700" dirty="0" err="1"/>
              <a:t>Medi</a:t>
            </a:r>
            <a:r>
              <a:rPr lang="en-US" sz="2700" dirty="0"/>
              <a:t>-Cal/Covered California transition continuity</a:t>
            </a:r>
          </a:p>
          <a:p>
            <a:pPr marL="901294" lvl="2" indent="-285750">
              <a:spcAft>
                <a:spcPts val="600"/>
              </a:spcAft>
              <a:buSzPct val="100000"/>
              <a:buFont typeface="Arial" panose="020B0604020202020204" pitchFamily="34" charset="0"/>
              <a:buChar char="•"/>
            </a:pPr>
            <a:endParaRPr lang="en-US" sz="1651" dirty="0"/>
          </a:p>
          <a:p>
            <a:pPr marL="901294" lvl="2" indent="-285750">
              <a:spcAft>
                <a:spcPts val="600"/>
              </a:spcAft>
              <a:buSzPct val="100000"/>
              <a:buFont typeface="Arial" panose="020B0604020202020204" pitchFamily="34" charset="0"/>
              <a:buChar char="•"/>
            </a:pPr>
            <a:endParaRPr lang="en-US" sz="1651" dirty="0"/>
          </a:p>
          <a:p>
            <a:pPr marL="901294" lvl="2" indent="-285750">
              <a:spcAft>
                <a:spcPts val="600"/>
              </a:spcAft>
              <a:buSzPct val="100000"/>
              <a:buFont typeface="Arial" panose="020B0604020202020204" pitchFamily="34" charset="0"/>
              <a:buChar char="•"/>
            </a:pPr>
            <a:endParaRPr lang="en-US" sz="1651" dirty="0"/>
          </a:p>
          <a:p>
            <a:pPr marL="901294" lvl="2" indent="-285750">
              <a:spcAft>
                <a:spcPts val="600"/>
              </a:spcAft>
              <a:buSzPct val="100000"/>
              <a:buFont typeface="Arial" panose="020B0604020202020204" pitchFamily="34" charset="0"/>
              <a:buChar char="•"/>
            </a:pPr>
            <a:endParaRPr lang="en-US" sz="1651" dirty="0"/>
          </a:p>
          <a:p>
            <a:pPr marL="228600" lvl="1" indent="0">
              <a:spcAft>
                <a:spcPts val="600"/>
              </a:spcAft>
              <a:buSzPct val="100000"/>
              <a:buNone/>
            </a:pPr>
            <a:endParaRPr lang="en-US" sz="1800" dirty="0"/>
          </a:p>
          <a:p>
            <a:pPr marL="914400" lvl="1" indent="-285750">
              <a:spcAft>
                <a:spcPts val="600"/>
              </a:spcAft>
              <a:buSzPct val="65000"/>
            </a:pPr>
            <a:endParaRPr lang="en-US" dirty="0"/>
          </a:p>
          <a:p>
            <a:pPr marL="514350" lvl="1" indent="-285750">
              <a:spcAft>
                <a:spcPts val="600"/>
              </a:spcAft>
              <a:buSzPct val="100000"/>
              <a:buFont typeface="Arial" panose="020B0604020202020204" pitchFamily="34" charset="0"/>
              <a:buChar char="•"/>
            </a:pPr>
            <a:endParaRPr lang="en-US" sz="1800" dirty="0"/>
          </a:p>
          <a:p>
            <a:endParaRPr lang="en-US" dirty="0"/>
          </a:p>
        </p:txBody>
      </p:sp>
      <p:sp>
        <p:nvSpPr>
          <p:cNvPr id="4" name="Slide Number Placeholder 3">
            <a:extLst>
              <a:ext uri="{FF2B5EF4-FFF2-40B4-BE49-F238E27FC236}">
                <a16:creationId xmlns:a16="http://schemas.microsoft.com/office/drawing/2014/main" id="{E2E2C2B3-17D1-4D1C-B5A1-7ECD5E0D6CAE}"/>
              </a:ext>
            </a:extLst>
          </p:cNvPr>
          <p:cNvSpPr>
            <a:spLocks noGrp="1"/>
          </p:cNvSpPr>
          <p:nvPr>
            <p:ph type="sldNum" sz="quarter" idx="4"/>
          </p:nvPr>
        </p:nvSpPr>
        <p:spPr/>
        <p:txBody>
          <a:bodyPr/>
          <a:lstStyle/>
          <a:p>
            <a:fld id="{C8146628-1A01-9741-8A8B-916D51547CC7}" type="slidenum">
              <a:rPr lang="en-US" sz="1100" smtClean="0"/>
              <a:pPr/>
              <a:t>27</a:t>
            </a:fld>
            <a:endParaRPr lang="en-US" sz="1100" dirty="0"/>
          </a:p>
        </p:txBody>
      </p:sp>
    </p:spTree>
    <p:extLst>
      <p:ext uri="{BB962C8B-B14F-4D97-AF65-F5344CB8AC3E}">
        <p14:creationId xmlns:p14="http://schemas.microsoft.com/office/powerpoint/2010/main" val="18839878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D69D7-1827-4630-9945-5C39E06E1898}"/>
              </a:ext>
            </a:extLst>
          </p:cNvPr>
          <p:cNvSpPr>
            <a:spLocks noGrp="1"/>
          </p:cNvSpPr>
          <p:nvPr>
            <p:ph type="title"/>
          </p:nvPr>
        </p:nvSpPr>
        <p:spPr/>
        <p:txBody>
          <a:bodyPr/>
          <a:lstStyle/>
          <a:p>
            <a:r>
              <a:rPr lang="en-US" dirty="0"/>
              <a:t>SURVEY RESULTS: NEXT STEPS</a:t>
            </a:r>
          </a:p>
        </p:txBody>
      </p:sp>
      <p:sp>
        <p:nvSpPr>
          <p:cNvPr id="3" name="Text Placeholder 2">
            <a:extLst>
              <a:ext uri="{FF2B5EF4-FFF2-40B4-BE49-F238E27FC236}">
                <a16:creationId xmlns:a16="http://schemas.microsoft.com/office/drawing/2014/main" id="{181D962C-4BA1-4FBD-8222-498F64183816}"/>
              </a:ext>
            </a:extLst>
          </p:cNvPr>
          <p:cNvSpPr>
            <a:spLocks noGrp="1"/>
          </p:cNvSpPr>
          <p:nvPr>
            <p:ph type="body" sz="quarter" idx="13"/>
          </p:nvPr>
        </p:nvSpPr>
        <p:spPr>
          <a:xfrm>
            <a:off x="143529" y="587401"/>
            <a:ext cx="8856940" cy="4198290"/>
          </a:xfrm>
        </p:spPr>
        <p:txBody>
          <a:bodyPr>
            <a:normAutofit lnSpcReduction="10000"/>
          </a:bodyPr>
          <a:lstStyle/>
          <a:p>
            <a:pPr marL="285750" indent="-285750">
              <a:spcAft>
                <a:spcPts val="600"/>
              </a:spcAft>
              <a:buFont typeface="Arial" panose="020B0604020202020204" pitchFamily="34" charset="0"/>
              <a:buChar char="•"/>
            </a:pPr>
            <a:r>
              <a:rPr lang="en-US" sz="1500" dirty="0"/>
              <a:t>Separate benefit design and dental technical work groups will continue.</a:t>
            </a:r>
          </a:p>
          <a:p>
            <a:pPr marL="285750" indent="-285750">
              <a:spcAft>
                <a:spcPts val="600"/>
              </a:spcAft>
              <a:buFont typeface="Arial" panose="020B0604020202020204" pitchFamily="34" charset="0"/>
              <a:buChar char="•"/>
            </a:pPr>
            <a:endParaRPr lang="en-US" sz="1500" dirty="0"/>
          </a:p>
          <a:p>
            <a:pPr marL="285750" indent="-285750">
              <a:spcAft>
                <a:spcPts val="600"/>
              </a:spcAft>
              <a:buFont typeface="Arial" panose="020B0604020202020204" pitchFamily="34" charset="0"/>
              <a:buChar char="•"/>
            </a:pPr>
            <a:r>
              <a:rPr lang="en-US" sz="1500" dirty="0"/>
              <a:t>Updates to Plan Management Advisory on any standing, or ad hoc subcommittee activities will continue.</a:t>
            </a:r>
          </a:p>
          <a:p>
            <a:pPr marL="285750" indent="-285750">
              <a:spcAft>
                <a:spcPts val="600"/>
              </a:spcAft>
              <a:buFont typeface="Arial" panose="020B0604020202020204" pitchFamily="34" charset="0"/>
              <a:buChar char="•"/>
            </a:pPr>
            <a:r>
              <a:rPr lang="en-US" sz="1500" dirty="0"/>
              <a:t>Respondents indicated desire to be present if any of these topics were addressed, and expressed importance of prioritizing based on specific issue need, and staggering throughout the year due to limited bandwidth.</a:t>
            </a:r>
          </a:p>
          <a:p>
            <a:pPr marL="842949" lvl="1" indent="-285750">
              <a:spcAft>
                <a:spcPts val="600"/>
              </a:spcAft>
              <a:buFont typeface="Arial" panose="020B0604020202020204" pitchFamily="34" charset="0"/>
              <a:buChar char="•"/>
            </a:pPr>
            <a:r>
              <a:rPr lang="en-US" dirty="0"/>
              <a:t>Based on feedback, Covered California will determine forums for the other topics and will update the group.</a:t>
            </a:r>
          </a:p>
          <a:p>
            <a:pPr marL="285750" indent="-285750">
              <a:spcAft>
                <a:spcPts val="600"/>
              </a:spcAft>
              <a:buFont typeface="Arial" panose="020B0604020202020204" pitchFamily="34" charset="0"/>
              <a:buChar char="•"/>
            </a:pPr>
            <a:endParaRPr lang="en-US" sz="1500" dirty="0"/>
          </a:p>
          <a:p>
            <a:pPr marL="285750" indent="-285750">
              <a:spcAft>
                <a:spcPts val="600"/>
              </a:spcAft>
              <a:buFont typeface="Arial" panose="020B0604020202020204" pitchFamily="34" charset="0"/>
              <a:buChar char="•"/>
            </a:pPr>
            <a:r>
              <a:rPr lang="en-US" sz="1500" dirty="0"/>
              <a:t>Staff will use more channels to communicate about past and future Plan Management Advisory and subcommittee meetings.</a:t>
            </a:r>
          </a:p>
          <a:p>
            <a:pPr marL="842949" lvl="1" indent="-285750">
              <a:spcAft>
                <a:spcPts val="600"/>
              </a:spcAft>
              <a:buFont typeface="Arial" panose="020B0604020202020204" pitchFamily="34" charset="0"/>
              <a:buChar char="•"/>
            </a:pPr>
            <a:r>
              <a:rPr lang="en-US" dirty="0"/>
              <a:t>All Plan Management Advisory meeting agendas are posted publicly on the </a:t>
            </a:r>
            <a:r>
              <a:rPr lang="en-US" dirty="0">
                <a:hlinkClick r:id="rId2"/>
              </a:rPr>
              <a:t>Plan Management stakeholder page</a:t>
            </a:r>
            <a:r>
              <a:rPr lang="en-US" dirty="0"/>
              <a:t>, in addition to a master calendar with all meetings dates.</a:t>
            </a:r>
          </a:p>
          <a:p>
            <a:pPr marL="842949" lvl="1" indent="-285750">
              <a:spcAft>
                <a:spcPts val="600"/>
              </a:spcAft>
              <a:buFont typeface="Arial" panose="020B0604020202020204" pitchFamily="34" charset="0"/>
              <a:buChar char="•"/>
            </a:pPr>
            <a:r>
              <a:rPr lang="en-US" dirty="0"/>
              <a:t>Subcommittee announcements take place at public meetings, but additional subcommittee announcements and contact information can be added to stakeholder page.</a:t>
            </a:r>
            <a:endParaRPr lang="en-US" b="1" dirty="0"/>
          </a:p>
        </p:txBody>
      </p:sp>
      <p:sp>
        <p:nvSpPr>
          <p:cNvPr id="4" name="Slide Number Placeholder 3">
            <a:extLst>
              <a:ext uri="{FF2B5EF4-FFF2-40B4-BE49-F238E27FC236}">
                <a16:creationId xmlns:a16="http://schemas.microsoft.com/office/drawing/2014/main" id="{E2E2C2B3-17D1-4D1C-B5A1-7ECD5E0D6CAE}"/>
              </a:ext>
            </a:extLst>
          </p:cNvPr>
          <p:cNvSpPr>
            <a:spLocks noGrp="1"/>
          </p:cNvSpPr>
          <p:nvPr>
            <p:ph type="sldNum" sz="quarter" idx="4"/>
          </p:nvPr>
        </p:nvSpPr>
        <p:spPr/>
        <p:txBody>
          <a:bodyPr/>
          <a:lstStyle/>
          <a:p>
            <a:fld id="{C8146628-1A01-9741-8A8B-916D51547CC7}" type="slidenum">
              <a:rPr lang="en-US" sz="1100" smtClean="0"/>
              <a:pPr/>
              <a:t>28</a:t>
            </a:fld>
            <a:endParaRPr lang="en-US" sz="1100" dirty="0"/>
          </a:p>
        </p:txBody>
      </p:sp>
      <p:sp>
        <p:nvSpPr>
          <p:cNvPr id="5" name="TextBox 4">
            <a:extLst>
              <a:ext uri="{FF2B5EF4-FFF2-40B4-BE49-F238E27FC236}">
                <a16:creationId xmlns:a16="http://schemas.microsoft.com/office/drawing/2014/main" id="{E23777B6-FB51-4084-95C7-B63C4B7AB66D}"/>
              </a:ext>
            </a:extLst>
          </p:cNvPr>
          <p:cNvSpPr txBox="1"/>
          <p:nvPr/>
        </p:nvSpPr>
        <p:spPr>
          <a:xfrm>
            <a:off x="2956264" y="4851112"/>
            <a:ext cx="2998834" cy="292388"/>
          </a:xfrm>
          <a:prstGeom prst="rect">
            <a:avLst/>
          </a:prstGeom>
          <a:noFill/>
        </p:spPr>
        <p:txBody>
          <a:bodyPr wrap="none" rtlCol="0">
            <a:spAutoFit/>
          </a:bodyPr>
          <a:lstStyle/>
          <a:p>
            <a:pPr marL="228600" lvl="1" indent="0">
              <a:spcAft>
                <a:spcPts val="600"/>
              </a:spcAft>
              <a:buSzPct val="100000"/>
              <a:buNone/>
            </a:pPr>
            <a:r>
              <a:rPr lang="en-US" sz="1300" b="1" i="1"/>
              <a:t>Thank you for completing the survey!</a:t>
            </a:r>
            <a:endParaRPr lang="en-US" sz="1300" b="1" i="1" dirty="0"/>
          </a:p>
        </p:txBody>
      </p:sp>
    </p:spTree>
    <p:extLst>
      <p:ext uri="{BB962C8B-B14F-4D97-AF65-F5344CB8AC3E}">
        <p14:creationId xmlns:p14="http://schemas.microsoft.com/office/powerpoint/2010/main" val="3921222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4" y="142941"/>
            <a:ext cx="8686800" cy="632454"/>
          </a:xfrm>
        </p:spPr>
        <p:txBody>
          <a:bodyPr>
            <a:normAutofit/>
          </a:bodyPr>
          <a:lstStyle/>
          <a:p>
            <a:r>
              <a:rPr lang="en-US" sz="2200" dirty="0"/>
              <a:t>AGENDA</a:t>
            </a:r>
          </a:p>
        </p:txBody>
      </p:sp>
      <p:sp>
        <p:nvSpPr>
          <p:cNvPr id="4" name="Slide Number Placeholder 3"/>
          <p:cNvSpPr>
            <a:spLocks noGrp="1"/>
          </p:cNvSpPr>
          <p:nvPr>
            <p:ph type="sldNum" sz="quarter" idx="4"/>
          </p:nvPr>
        </p:nvSpPr>
        <p:spPr/>
        <p:txBody>
          <a:bodyPr/>
          <a:lstStyle/>
          <a:p>
            <a:fld id="{C8146628-1A01-9741-8A8B-916D51547CC7}" type="slidenum">
              <a:rPr lang="en-US" sz="1100" smtClean="0"/>
              <a:pPr/>
              <a:t>2</a:t>
            </a:fld>
            <a:endParaRPr lang="en-US" sz="1100" dirty="0"/>
          </a:p>
        </p:txBody>
      </p:sp>
      <p:sp>
        <p:nvSpPr>
          <p:cNvPr id="6" name="Rectangle 5"/>
          <p:cNvSpPr/>
          <p:nvPr/>
        </p:nvSpPr>
        <p:spPr>
          <a:xfrm>
            <a:off x="1256528" y="87354"/>
            <a:ext cx="6630952" cy="1068754"/>
          </a:xfrm>
          <a:prstGeom prst="rect">
            <a:avLst/>
          </a:prstGeom>
        </p:spPr>
        <p:txBody>
          <a:bodyPr wrap="square">
            <a:spAutoFit/>
          </a:bodyPr>
          <a:lstStyle/>
          <a:p>
            <a:pPr algn="ctr">
              <a:lnSpc>
                <a:spcPct val="115000"/>
              </a:lnSpc>
            </a:pPr>
            <a:r>
              <a:rPr lang="en-US" sz="1200" b="1" dirty="0">
                <a:solidFill>
                  <a:schemeClr val="accent1">
                    <a:lumMod val="50000"/>
                  </a:schemeClr>
                </a:solidFill>
                <a:latin typeface="Arial" panose="020B0604020202020204" pitchFamily="34" charset="0"/>
                <a:ea typeface="Times New Roman" panose="02020603050405020304" pitchFamily="18" charset="0"/>
                <a:cs typeface="Arial" panose="020B0604020202020204" pitchFamily="34" charset="0"/>
              </a:rPr>
              <a:t>AGENDA </a:t>
            </a:r>
            <a:endParaRPr lang="en-US" sz="1200" dirty="0">
              <a:solidFill>
                <a:schemeClr val="accent1">
                  <a:lumMod val="50000"/>
                </a:schemeClr>
              </a:solidFill>
              <a:latin typeface="Arial" panose="020B0604020202020204" pitchFamily="34" charset="0"/>
              <a:ea typeface="Cambria" panose="02040503050406030204" pitchFamily="18" charset="0"/>
              <a:cs typeface="Arial" panose="020B0604020202020204" pitchFamily="34" charset="0"/>
            </a:endParaRPr>
          </a:p>
          <a:p>
            <a:pPr algn="ctr">
              <a:lnSpc>
                <a:spcPct val="115000"/>
              </a:lnSpc>
            </a:pPr>
            <a:r>
              <a:rPr lang="en-US" sz="1200" b="1" dirty="0">
                <a:solidFill>
                  <a:schemeClr val="accent1">
                    <a:lumMod val="50000"/>
                  </a:schemeClr>
                </a:solidFill>
                <a:latin typeface="Arial" panose="020B0604020202020204" pitchFamily="34" charset="0"/>
                <a:ea typeface="Times New Roman" panose="02020603050405020304" pitchFamily="18" charset="0"/>
                <a:cs typeface="Arial" panose="020B0604020202020204" pitchFamily="34" charset="0"/>
              </a:rPr>
              <a:t>Plan Management and Delivery System Reform Advisory Group</a:t>
            </a:r>
            <a:endParaRPr lang="en-US" sz="1200" dirty="0">
              <a:solidFill>
                <a:schemeClr val="accent1">
                  <a:lumMod val="50000"/>
                </a:schemeClr>
              </a:solidFill>
              <a:latin typeface="Arial" panose="020B0604020202020204" pitchFamily="34" charset="0"/>
              <a:ea typeface="Cambria" panose="02040503050406030204" pitchFamily="18" charset="0"/>
              <a:cs typeface="Arial" panose="020B0604020202020204" pitchFamily="34" charset="0"/>
            </a:endParaRPr>
          </a:p>
          <a:p>
            <a:pPr algn="ctr">
              <a:lnSpc>
                <a:spcPct val="115000"/>
              </a:lnSpc>
            </a:pPr>
            <a:r>
              <a:rPr lang="en-US" sz="1200" b="1" dirty="0">
                <a:solidFill>
                  <a:schemeClr val="accent1">
                    <a:lumMod val="50000"/>
                  </a:schemeClr>
                </a:solidFill>
                <a:latin typeface="Arial" panose="020B0604020202020204" pitchFamily="34" charset="0"/>
                <a:ea typeface="Times New Roman" panose="02020603050405020304" pitchFamily="18" charset="0"/>
                <a:cs typeface="Arial" panose="020B0604020202020204" pitchFamily="34" charset="0"/>
              </a:rPr>
              <a:t>Meeting and Webinar</a:t>
            </a:r>
          </a:p>
          <a:p>
            <a:pPr algn="ctr">
              <a:lnSpc>
                <a:spcPct val="115000"/>
              </a:lnSpc>
            </a:pPr>
            <a:r>
              <a:rPr lang="en-US" sz="1200" b="1" dirty="0">
                <a:solidFill>
                  <a:schemeClr val="accent1">
                    <a:lumMod val="50000"/>
                  </a:schemeClr>
                </a:solidFill>
                <a:latin typeface="Arial" panose="020B0604020202020204" pitchFamily="34" charset="0"/>
                <a:ea typeface="Times New Roman" panose="02020603050405020304" pitchFamily="18" charset="0"/>
                <a:cs typeface="Arial" panose="020B0604020202020204" pitchFamily="34" charset="0"/>
              </a:rPr>
              <a:t>Thursday, September 6, 2018, 10:00 a.m. to 12:00 p.m.</a:t>
            </a:r>
            <a:endParaRPr lang="en-US" sz="1200" b="1" kern="0" dirty="0">
              <a:solidFill>
                <a:srgbClr val="365F91"/>
              </a:solidFill>
              <a:latin typeface="Arial" panose="020B0604020202020204" pitchFamily="34" charset="0"/>
              <a:ea typeface="MS Gothic" panose="020B0609070205080204" pitchFamily="49" charset="-128"/>
              <a:cs typeface="Arial" panose="020B0604020202020204" pitchFamily="34" charset="0"/>
            </a:endParaRPr>
          </a:p>
          <a:p>
            <a:r>
              <a:rPr lang="en-US" sz="825" b="1" kern="0" dirty="0">
                <a:solidFill>
                  <a:srgbClr val="0F243E"/>
                </a:solidFill>
                <a:latin typeface="Arial" panose="020B0604020202020204" pitchFamily="34" charset="0"/>
                <a:ea typeface="MS Gothic" panose="020B0609070205080204" pitchFamily="49" charset="-128"/>
                <a:cs typeface="Arial" panose="020B0604020202020204" pitchFamily="34" charset="0"/>
              </a:rPr>
              <a:t>		</a:t>
            </a:r>
            <a:endParaRPr lang="en-US" sz="1050" b="1" kern="0" dirty="0">
              <a:solidFill>
                <a:srgbClr val="365F91"/>
              </a:solidFill>
              <a:latin typeface="Arial" panose="020B0604020202020204" pitchFamily="34" charset="0"/>
              <a:ea typeface="MS Gothic" panose="020B0609070205080204" pitchFamily="49" charset="-128"/>
              <a:cs typeface="Arial" panose="020B0604020202020204" pitchFamily="34" charset="0"/>
            </a:endParaRPr>
          </a:p>
        </p:txBody>
      </p:sp>
      <p:sp>
        <p:nvSpPr>
          <p:cNvPr id="5" name="Rectangle 4">
            <a:extLst>
              <a:ext uri="{FF2B5EF4-FFF2-40B4-BE49-F238E27FC236}">
                <a16:creationId xmlns:a16="http://schemas.microsoft.com/office/drawing/2014/main" id="{D9126146-0C5E-4A43-9D53-A49CE7D7D5B1}"/>
              </a:ext>
            </a:extLst>
          </p:cNvPr>
          <p:cNvSpPr/>
          <p:nvPr/>
        </p:nvSpPr>
        <p:spPr>
          <a:xfrm>
            <a:off x="1059324" y="1459185"/>
            <a:ext cx="7709714" cy="2650726"/>
          </a:xfrm>
          <a:prstGeom prst="rect">
            <a:avLst/>
          </a:prstGeom>
        </p:spPr>
        <p:txBody>
          <a:bodyPr wrap="square">
            <a:spAutoFit/>
          </a:bodyPr>
          <a:lstStyle/>
          <a:p>
            <a:pPr>
              <a:lnSpc>
                <a:spcPct val="115000"/>
              </a:lnSpc>
              <a:spcBef>
                <a:spcPts val="2400"/>
              </a:spcBef>
            </a:pPr>
            <a:r>
              <a:rPr lang="en-US" sz="1400" b="1" kern="0" dirty="0">
                <a:solidFill>
                  <a:schemeClr val="tx2">
                    <a:lumMod val="50000"/>
                  </a:schemeClr>
                </a:solidFill>
                <a:latin typeface="Calibri" panose="020F0502020204030204" pitchFamily="34" charset="0"/>
                <a:ea typeface="Times New Roman" panose="02020603050405020304" pitchFamily="18" charset="0"/>
                <a:cs typeface="Times New Roman" panose="02020603050405020304" pitchFamily="18" charset="0"/>
              </a:rPr>
              <a:t>September Agenda Items							Suggested Time</a:t>
            </a:r>
            <a:endParaRPr lang="en-US" sz="1200" dirty="0">
              <a:solidFill>
                <a:schemeClr val="tx2">
                  <a:lumMod val="50000"/>
                </a:schemeClr>
              </a:solidFill>
              <a:latin typeface="Arial" panose="020B0604020202020204" pitchFamily="34" charset="0"/>
              <a:ea typeface="Cambria" panose="02040503050406030204" pitchFamily="18" charset="0"/>
            </a:endParaRPr>
          </a:p>
          <a:p>
            <a:pPr marL="342900" marR="0" lvl="0" indent="-342900">
              <a:lnSpc>
                <a:spcPct val="115000"/>
              </a:lnSpc>
              <a:spcBef>
                <a:spcPts val="0"/>
              </a:spcBef>
              <a:spcAft>
                <a:spcPts val="0"/>
              </a:spcAft>
              <a:buFont typeface="+mj-lt"/>
              <a:buAutoNum type="romanUcPeriod"/>
              <a:tabLst>
                <a:tab pos="685800" algn="l"/>
              </a:tabLst>
            </a:pPr>
            <a:endParaRPr lang="en-US" sz="1100" dirty="0">
              <a:solidFill>
                <a:schemeClr val="tx2">
                  <a:lumMod val="50000"/>
                </a:schemeClr>
              </a:solidFill>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0"/>
              </a:spcAft>
              <a:buFont typeface="+mj-lt"/>
              <a:buAutoNum type="romanUcPeriod"/>
              <a:tabLst>
                <a:tab pos="685800" algn="l"/>
              </a:tabLst>
            </a:pPr>
            <a:r>
              <a:rPr lang="en-US" sz="1100" dirty="0">
                <a:solidFill>
                  <a:schemeClr val="tx2">
                    <a:lumMod val="50000"/>
                  </a:schemeClr>
                </a:solidFill>
                <a:latin typeface="Arial" panose="020B0604020202020204" pitchFamily="34" charset="0"/>
                <a:ea typeface="Times New Roman" panose="02020603050405020304" pitchFamily="18" charset="0"/>
                <a:cs typeface="Times New Roman" panose="02020603050405020304" pitchFamily="18" charset="0"/>
              </a:rPr>
              <a:t>Welcome and Agenda Review   						10:00 - 10:05 (5 min.)</a:t>
            </a:r>
            <a:r>
              <a:rPr lang="en-US" sz="1100" dirty="0">
                <a:solidFill>
                  <a:schemeClr val="tx2">
                    <a:lumMod val="50000"/>
                  </a:schemeClr>
                </a:solidFill>
                <a:latin typeface="Arial" panose="020B0604020202020204" pitchFamily="34" charset="0"/>
                <a:ea typeface="Times New Roman" panose="02020603050405020304" pitchFamily="18" charset="0"/>
              </a:rPr>
              <a:t>							</a:t>
            </a:r>
            <a:endParaRPr lang="en-US" sz="1100" dirty="0">
              <a:solidFill>
                <a:schemeClr val="tx2">
                  <a:lumMod val="50000"/>
                </a:schemeClr>
              </a:solidFill>
              <a:latin typeface="Times New Roman" panose="02020603050405020304" pitchFamily="18" charset="0"/>
              <a:ea typeface="Times New Roman" panose="02020603050405020304" pitchFamily="18" charset="0"/>
            </a:endParaRPr>
          </a:p>
          <a:p>
            <a:pPr marL="342900" marR="0" lvl="0" indent="-342900">
              <a:lnSpc>
                <a:spcPct val="115000"/>
              </a:lnSpc>
              <a:spcBef>
                <a:spcPts val="0"/>
              </a:spcBef>
              <a:spcAft>
                <a:spcPts val="0"/>
              </a:spcAft>
              <a:buFont typeface="+mj-lt"/>
              <a:buAutoNum type="romanUcPeriod"/>
              <a:tabLst>
                <a:tab pos="685800" algn="l"/>
              </a:tabLst>
            </a:pPr>
            <a:r>
              <a:rPr lang="en-US" sz="1100" dirty="0">
                <a:solidFill>
                  <a:schemeClr val="tx2">
                    <a:lumMod val="50000"/>
                  </a:schemeClr>
                </a:solidFill>
                <a:latin typeface="Arial" panose="020B0604020202020204" pitchFamily="34" charset="0"/>
                <a:ea typeface="Cambria" panose="02040503050406030204" pitchFamily="18" charset="0"/>
              </a:rPr>
              <a:t>Plan Selection Decision Support Tools: Future Capabilities Discussion</a:t>
            </a:r>
            <a:r>
              <a:rPr lang="en-US" sz="1100" dirty="0">
                <a:solidFill>
                  <a:schemeClr val="tx2">
                    <a:lumMod val="50000"/>
                  </a:schemeClr>
                </a:solidFill>
                <a:latin typeface="Arial" panose="020B0604020202020204" pitchFamily="34" charset="0"/>
                <a:ea typeface="Times New Roman" panose="02020603050405020304" pitchFamily="18" charset="0"/>
              </a:rPr>
              <a:t>	10:05 - 10:40 (35 min.)</a:t>
            </a:r>
            <a:endParaRPr lang="en-US" sz="1100" dirty="0">
              <a:solidFill>
                <a:schemeClr val="tx2">
                  <a:lumMod val="50000"/>
                </a:schemeClr>
              </a:solidFill>
              <a:latin typeface="Times New Roman" panose="02020603050405020304" pitchFamily="18" charset="0"/>
              <a:ea typeface="Times New Roman" panose="02020603050405020304" pitchFamily="18" charset="0"/>
            </a:endParaRPr>
          </a:p>
          <a:p>
            <a:pPr marL="742950" marR="0" indent="-285750">
              <a:spcBef>
                <a:spcPts val="0"/>
              </a:spcBef>
              <a:spcAft>
                <a:spcPts val="0"/>
              </a:spcAft>
              <a:buFont typeface="+mj-lt"/>
              <a:buAutoNum type="romanUcPeriod"/>
            </a:pPr>
            <a:endParaRPr lang="en-US" sz="1100" dirty="0">
              <a:solidFill>
                <a:schemeClr val="tx2">
                  <a:lumMod val="50000"/>
                </a:schemeClr>
              </a:solidFill>
              <a:latin typeface="Times New Roman" panose="02020603050405020304" pitchFamily="18" charset="0"/>
              <a:ea typeface="Times New Roman" panose="02020603050405020304" pitchFamily="18" charset="0"/>
            </a:endParaRPr>
          </a:p>
          <a:p>
            <a:pPr marL="342900" marR="0" lvl="0" indent="-342900">
              <a:lnSpc>
                <a:spcPct val="115000"/>
              </a:lnSpc>
              <a:spcBef>
                <a:spcPts val="0"/>
              </a:spcBef>
              <a:spcAft>
                <a:spcPts val="0"/>
              </a:spcAft>
              <a:buFont typeface="+mj-lt"/>
              <a:buAutoNum type="romanUcPeriod"/>
              <a:tabLst>
                <a:tab pos="685800" algn="l"/>
              </a:tabLst>
            </a:pPr>
            <a:r>
              <a:rPr lang="en-US" sz="1100" dirty="0">
                <a:solidFill>
                  <a:schemeClr val="tx2">
                    <a:lumMod val="50000"/>
                  </a:schemeClr>
                </a:solidFill>
                <a:latin typeface="Arial" panose="020B0604020202020204" pitchFamily="34" charset="0"/>
                <a:ea typeface="Times New Roman" panose="02020603050405020304" pitchFamily="18" charset="0"/>
              </a:rPr>
              <a:t>Benefit Design 2020								10:40 – 11:05 (25 min.)</a:t>
            </a:r>
          </a:p>
          <a:p>
            <a:pPr marL="342900" marR="0" lvl="0" indent="-342900">
              <a:lnSpc>
                <a:spcPct val="115000"/>
              </a:lnSpc>
              <a:spcBef>
                <a:spcPts val="0"/>
              </a:spcBef>
              <a:spcAft>
                <a:spcPts val="0"/>
              </a:spcAft>
              <a:buFont typeface="+mj-lt"/>
              <a:buAutoNum type="romanUcPeriod"/>
              <a:tabLst>
                <a:tab pos="685800" algn="l"/>
              </a:tabLst>
            </a:pPr>
            <a:endParaRPr lang="en-US" sz="1100" dirty="0">
              <a:solidFill>
                <a:schemeClr val="tx2">
                  <a:lumMod val="50000"/>
                </a:schemeClr>
              </a:solidFill>
              <a:latin typeface="Arial" panose="020B0604020202020204" pitchFamily="34" charset="0"/>
              <a:ea typeface="Times New Roman" panose="02020603050405020304" pitchFamily="18" charset="0"/>
            </a:endParaRPr>
          </a:p>
          <a:p>
            <a:pPr marL="342900" indent="-342900">
              <a:lnSpc>
                <a:spcPct val="115000"/>
              </a:lnSpc>
              <a:buFont typeface="+mj-lt"/>
              <a:buAutoNum type="romanUcPeriod"/>
              <a:tabLst>
                <a:tab pos="685800" algn="l"/>
              </a:tabLst>
            </a:pPr>
            <a:r>
              <a:rPr lang="en-US" sz="1100" dirty="0">
                <a:solidFill>
                  <a:schemeClr val="tx2">
                    <a:lumMod val="50000"/>
                  </a:schemeClr>
                </a:solidFill>
                <a:latin typeface="Arial" panose="020B0604020202020204" pitchFamily="34" charset="0"/>
                <a:ea typeface="Times New Roman" panose="02020603050405020304" pitchFamily="18" charset="0"/>
              </a:rPr>
              <a:t>Subcommittee Update								11:05 – 11:45 (40 min.)</a:t>
            </a:r>
          </a:p>
          <a:p>
            <a:pPr marL="800100" lvl="1" indent="-342900">
              <a:lnSpc>
                <a:spcPct val="115000"/>
              </a:lnSpc>
              <a:buFont typeface="+mj-lt"/>
              <a:buAutoNum type="romanUcPeriod"/>
              <a:tabLst>
                <a:tab pos="685800" algn="l"/>
              </a:tabLst>
            </a:pPr>
            <a:r>
              <a:rPr lang="en-US" sz="1100" dirty="0">
                <a:solidFill>
                  <a:schemeClr val="tx2">
                    <a:lumMod val="50000"/>
                  </a:schemeClr>
                </a:solidFill>
                <a:latin typeface="Arial" panose="020B0604020202020204" pitchFamily="34" charset="0"/>
                <a:ea typeface="Times New Roman" panose="02020603050405020304" pitchFamily="18" charset="0"/>
              </a:rPr>
              <a:t>AB 1810 Affordability Reporting Requirements</a:t>
            </a:r>
          </a:p>
          <a:p>
            <a:pPr marL="800100" lvl="1" indent="-342900">
              <a:lnSpc>
                <a:spcPct val="115000"/>
              </a:lnSpc>
              <a:buFont typeface="+mj-lt"/>
              <a:buAutoNum type="romanUcPeriod"/>
              <a:tabLst>
                <a:tab pos="685800" algn="l"/>
              </a:tabLst>
            </a:pPr>
            <a:r>
              <a:rPr lang="en-US" sz="1100" dirty="0">
                <a:solidFill>
                  <a:schemeClr val="tx2">
                    <a:lumMod val="50000"/>
                  </a:schemeClr>
                </a:solidFill>
                <a:latin typeface="Arial" panose="020B0604020202020204" pitchFamily="34" charset="0"/>
                <a:ea typeface="Times New Roman" panose="02020603050405020304" pitchFamily="18" charset="0"/>
              </a:rPr>
              <a:t>Survey Results</a:t>
            </a:r>
          </a:p>
          <a:p>
            <a:pPr lvl="1">
              <a:lnSpc>
                <a:spcPct val="115000"/>
              </a:lnSpc>
              <a:tabLst>
                <a:tab pos="685800" algn="l"/>
              </a:tabLst>
            </a:pPr>
            <a:r>
              <a:rPr lang="en-US" sz="1100" dirty="0">
                <a:solidFill>
                  <a:schemeClr val="tx2">
                    <a:lumMod val="50000"/>
                  </a:schemeClr>
                </a:solidFill>
                <a:latin typeface="Arial" panose="020B0604020202020204" pitchFamily="34" charset="0"/>
                <a:ea typeface="Times New Roman" panose="02020603050405020304" pitchFamily="18" charset="0"/>
              </a:rPr>
              <a:t>										</a:t>
            </a:r>
            <a:endParaRPr lang="en-US" sz="1100" dirty="0">
              <a:solidFill>
                <a:schemeClr val="tx2">
                  <a:lumMod val="50000"/>
                </a:schemeClr>
              </a:solidFill>
              <a:latin typeface="Times New Roman" panose="02020603050405020304" pitchFamily="18" charset="0"/>
              <a:ea typeface="Times New Roman" panose="02020603050405020304" pitchFamily="18" charset="0"/>
            </a:endParaRPr>
          </a:p>
          <a:p>
            <a:pPr marL="342900" marR="0" lvl="0" indent="-342900">
              <a:lnSpc>
                <a:spcPct val="115000"/>
              </a:lnSpc>
              <a:spcBef>
                <a:spcPts val="0"/>
              </a:spcBef>
              <a:spcAft>
                <a:spcPts val="0"/>
              </a:spcAft>
              <a:buFont typeface="+mj-lt"/>
              <a:buAutoNum type="romanUcPeriod"/>
              <a:tabLst>
                <a:tab pos="685800" algn="l"/>
              </a:tabLst>
            </a:pPr>
            <a:r>
              <a:rPr lang="en-US" sz="1100" dirty="0">
                <a:solidFill>
                  <a:schemeClr val="tx2">
                    <a:lumMod val="50000"/>
                  </a:schemeClr>
                </a:solidFill>
                <a:latin typeface="Arial" panose="020B0604020202020204" pitchFamily="34" charset="0"/>
                <a:ea typeface="Times New Roman" panose="02020603050405020304" pitchFamily="18" charset="0"/>
                <a:cs typeface="Times New Roman" panose="02020603050405020304" pitchFamily="18" charset="0"/>
              </a:rPr>
              <a:t>Open Forum 									11:45 – 12:00 (15 min.)</a:t>
            </a:r>
            <a:endParaRPr lang="en-US" sz="1100" dirty="0">
              <a:solidFill>
                <a:schemeClr val="tx2">
                  <a:lumMod val="50000"/>
                </a:schemeClr>
              </a:solidFill>
              <a:effectLst/>
              <a:latin typeface="Times New Roman" panose="02020603050405020304" pitchFamily="18" charset="0"/>
              <a:ea typeface="Times New Roman" panose="02020603050405020304" pitchFamily="18" charset="0"/>
            </a:endParaRPr>
          </a:p>
        </p:txBody>
      </p:sp>
      <p:sp>
        <p:nvSpPr>
          <p:cNvPr id="3" name="TextBox 2">
            <a:extLst>
              <a:ext uri="{FF2B5EF4-FFF2-40B4-BE49-F238E27FC236}">
                <a16:creationId xmlns:a16="http://schemas.microsoft.com/office/drawing/2014/main" id="{4E41E6C8-FE6C-4AD2-84CE-37001DD52725}"/>
              </a:ext>
            </a:extLst>
          </p:cNvPr>
          <p:cNvSpPr txBox="1"/>
          <p:nvPr/>
        </p:nvSpPr>
        <p:spPr>
          <a:xfrm>
            <a:off x="1611635" y="4212933"/>
            <a:ext cx="7532365" cy="553998"/>
          </a:xfrm>
          <a:prstGeom prst="rect">
            <a:avLst/>
          </a:prstGeom>
          <a:noFill/>
        </p:spPr>
        <p:txBody>
          <a:bodyPr wrap="square" rtlCol="0">
            <a:spAutoFit/>
          </a:bodyPr>
          <a:lstStyle/>
          <a:p>
            <a:r>
              <a:rPr lang="nn-NO" sz="1000" b="1" i="1" dirty="0">
                <a:solidFill>
                  <a:schemeClr val="tx2">
                    <a:lumMod val="50000"/>
                  </a:schemeClr>
                </a:solidFill>
                <a:latin typeface="Arial" panose="020B0604020202020204" pitchFamily="34" charset="0"/>
                <a:ea typeface="Times New Roman" panose="02020603050405020304" pitchFamily="18" charset="0"/>
              </a:rPr>
              <a:t>Notes: </a:t>
            </a:r>
          </a:p>
          <a:p>
            <a:pPr marL="171450" indent="-171450">
              <a:buFont typeface="Arial" panose="020B0604020202020204" pitchFamily="34" charset="0"/>
              <a:buChar char="•"/>
            </a:pPr>
            <a:r>
              <a:rPr lang="nn-NO" sz="1000" b="1" i="1" dirty="0">
                <a:solidFill>
                  <a:schemeClr val="tx2">
                    <a:lumMod val="50000"/>
                  </a:schemeClr>
                </a:solidFill>
                <a:latin typeface="Arial" panose="020B0604020202020204" pitchFamily="34" charset="0"/>
                <a:ea typeface="Times New Roman" panose="02020603050405020304" pitchFamily="18" charset="0"/>
              </a:rPr>
              <a:t>Quality Rating System for 2019 Open Enrollment will now be discusssed in October.</a:t>
            </a:r>
          </a:p>
          <a:p>
            <a:pPr marL="171450" indent="-171450">
              <a:buFont typeface="Arial" panose="020B0604020202020204" pitchFamily="34" charset="0"/>
              <a:buChar char="•"/>
            </a:pPr>
            <a:r>
              <a:rPr lang="nn-NO" sz="1000" b="1" i="1" dirty="0">
                <a:solidFill>
                  <a:schemeClr val="tx2">
                    <a:lumMod val="50000"/>
                  </a:schemeClr>
                </a:solidFill>
                <a:latin typeface="Arial" panose="020B0604020202020204" pitchFamily="34" charset="0"/>
                <a:ea typeface="Times New Roman" panose="02020603050405020304" pitchFamily="18" charset="0"/>
              </a:rPr>
              <a:t>October meeting has been moved from the 4th to to the 11th, due to Board meeting shift.  </a:t>
            </a:r>
            <a:endParaRPr lang="en-US" sz="1000" b="1" i="1" dirty="0"/>
          </a:p>
        </p:txBody>
      </p:sp>
    </p:spTree>
    <p:extLst>
      <p:ext uri="{BB962C8B-B14F-4D97-AF65-F5344CB8AC3E}">
        <p14:creationId xmlns:p14="http://schemas.microsoft.com/office/powerpoint/2010/main" val="16854866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1164" y="2588348"/>
            <a:ext cx="8686804" cy="804091"/>
          </a:xfrm>
        </p:spPr>
        <p:txBody>
          <a:bodyPr>
            <a:normAutofit/>
          </a:bodyPr>
          <a:lstStyle/>
          <a:p>
            <a:r>
              <a:rPr lang="en-US" dirty="0"/>
              <a:t>ROB SPECTOR, CHAIR</a:t>
            </a:r>
          </a:p>
          <a:p>
            <a:r>
              <a:rPr lang="en-US" dirty="0"/>
              <a:t>PLAN MANAGEMENT ADVISORY GROUP</a:t>
            </a:r>
          </a:p>
          <a:p>
            <a:endParaRPr lang="en-US" dirty="0"/>
          </a:p>
        </p:txBody>
      </p:sp>
      <p:sp>
        <p:nvSpPr>
          <p:cNvPr id="4" name="Slide Number Placeholder 3"/>
          <p:cNvSpPr>
            <a:spLocks noGrp="1"/>
          </p:cNvSpPr>
          <p:nvPr>
            <p:ph type="sldNum" sz="quarter" idx="4"/>
          </p:nvPr>
        </p:nvSpPr>
        <p:spPr/>
        <p:txBody>
          <a:bodyPr/>
          <a:lstStyle/>
          <a:p>
            <a:fld id="{C8146628-1A01-9741-8A8B-916D51547CC7}" type="slidenum">
              <a:rPr lang="en-US" sz="1100" smtClean="0"/>
              <a:pPr/>
              <a:t>29</a:t>
            </a:fld>
            <a:endParaRPr lang="en-US" sz="1100" dirty="0"/>
          </a:p>
        </p:txBody>
      </p:sp>
      <p:sp>
        <p:nvSpPr>
          <p:cNvPr id="6" name="Title 5"/>
          <p:cNvSpPr>
            <a:spLocks noGrp="1"/>
          </p:cNvSpPr>
          <p:nvPr>
            <p:ph type="title"/>
          </p:nvPr>
        </p:nvSpPr>
        <p:spPr>
          <a:xfrm>
            <a:off x="131164" y="2078620"/>
            <a:ext cx="8686800" cy="449767"/>
          </a:xfrm>
        </p:spPr>
        <p:txBody>
          <a:bodyPr>
            <a:normAutofit fontScale="90000"/>
          </a:bodyPr>
          <a:lstStyle/>
          <a:p>
            <a:r>
              <a:rPr lang="en-US" dirty="0"/>
              <a:t>OPEN FORUM AND NEXT STEPS</a:t>
            </a:r>
          </a:p>
        </p:txBody>
      </p:sp>
    </p:spTree>
    <p:extLst>
      <p:ext uri="{BB962C8B-B14F-4D97-AF65-F5344CB8AC3E}">
        <p14:creationId xmlns:p14="http://schemas.microsoft.com/office/powerpoint/2010/main" val="31191446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598" y="137160"/>
            <a:ext cx="9024044" cy="967363"/>
          </a:xfrm>
        </p:spPr>
        <p:txBody>
          <a:bodyPr>
            <a:normAutofit/>
          </a:bodyPr>
          <a:lstStyle/>
          <a:p>
            <a:r>
              <a:rPr lang="en-US" sz="2200" dirty="0"/>
              <a:t>OPEN FORUM ITEMS</a:t>
            </a:r>
          </a:p>
        </p:txBody>
      </p:sp>
      <p:sp>
        <p:nvSpPr>
          <p:cNvPr id="3" name="Text Placeholder 2">
            <a:extLst>
              <a:ext uri="{FF2B5EF4-FFF2-40B4-BE49-F238E27FC236}">
                <a16:creationId xmlns:a16="http://schemas.microsoft.com/office/drawing/2014/main" id="{E9BA2934-22F6-4017-9549-7B1DC3E29C0E}"/>
              </a:ext>
            </a:extLst>
          </p:cNvPr>
          <p:cNvSpPr>
            <a:spLocks noGrp="1"/>
          </p:cNvSpPr>
          <p:nvPr>
            <p:ph type="body" sz="quarter" idx="13"/>
          </p:nvPr>
        </p:nvSpPr>
        <p:spPr>
          <a:xfrm>
            <a:off x="228603" y="775169"/>
            <a:ext cx="8687108" cy="3805958"/>
          </a:xfrm>
        </p:spPr>
        <p:txBody>
          <a:bodyPr>
            <a:normAutofit/>
          </a:bodyPr>
          <a:lstStyle/>
          <a:p>
            <a:endParaRPr lang="en-US" sz="1600" dirty="0"/>
          </a:p>
          <a:p>
            <a:r>
              <a:rPr lang="en-US" sz="1600" b="1" dirty="0"/>
              <a:t>Membership solicitation for the Marketing, Outreach, and Enrollment Assistance (MOEA) Advisory Group</a:t>
            </a:r>
          </a:p>
          <a:p>
            <a:pPr marL="0" indent="0">
              <a:buNone/>
            </a:pPr>
            <a:endParaRPr lang="en-US" sz="1500" dirty="0"/>
          </a:p>
          <a:p>
            <a:pPr lvl="1"/>
            <a:r>
              <a:rPr lang="en-US" dirty="0"/>
              <a:t>Covered California seeks members who bring knowledge and expertise in the areas of marketing, outreach, and enrollment assistance, and who also have experience serving or working with California’s richly diverse populations to join the Marketing, Outreach, and Enrollment Assistance (MOEA) Advisory Group</a:t>
            </a:r>
          </a:p>
          <a:p>
            <a:endParaRPr lang="en-US" sz="1500" dirty="0"/>
          </a:p>
          <a:p>
            <a:pPr lvl="1"/>
            <a:r>
              <a:rPr lang="en-US" dirty="0"/>
              <a:t>Anyone interested in serving is invited to submit an application and letter of interest to </a:t>
            </a:r>
            <a:r>
              <a:rPr lang="en-US" u="sng" dirty="0">
                <a:hlinkClick r:id="rId2"/>
              </a:rPr>
              <a:t>MOEAGroup@covered.ca.gov</a:t>
            </a:r>
            <a:r>
              <a:rPr lang="en-US" dirty="0"/>
              <a:t> by </a:t>
            </a:r>
            <a:r>
              <a:rPr lang="en-US" b="1" dirty="0"/>
              <a:t>September 14, 2018.</a:t>
            </a:r>
            <a:r>
              <a:rPr lang="en-US" dirty="0"/>
              <a:t> The membership application as well as a draft charter describing the group in more detail can be found at </a:t>
            </a:r>
            <a:r>
              <a:rPr lang="en-US" u="sng" dirty="0">
                <a:hlinkClick r:id="rId3"/>
              </a:rPr>
              <a:t>http://hbex.coveredca.com/stakeholders/Marketing-Outreach-Enrollment/</a:t>
            </a:r>
            <a:r>
              <a:rPr lang="en-US" dirty="0"/>
              <a:t> </a:t>
            </a:r>
          </a:p>
          <a:p>
            <a:pPr lvl="1"/>
            <a:endParaRPr lang="en-US" dirty="0"/>
          </a:p>
          <a:p>
            <a:pPr lvl="1"/>
            <a:r>
              <a:rPr lang="en-US" dirty="0"/>
              <a:t>Questions can be addressed to Ashley Nichols at </a:t>
            </a:r>
            <a:r>
              <a:rPr lang="en-US" dirty="0">
                <a:hlinkClick r:id="rId2"/>
              </a:rPr>
              <a:t>MOEAGroup@covered.ca.gov</a:t>
            </a:r>
            <a:r>
              <a:rPr lang="en-US" dirty="0"/>
              <a:t> </a:t>
            </a:r>
          </a:p>
        </p:txBody>
      </p:sp>
      <p:sp>
        <p:nvSpPr>
          <p:cNvPr id="4" name="Slide Number Placeholder 3"/>
          <p:cNvSpPr>
            <a:spLocks noGrp="1"/>
          </p:cNvSpPr>
          <p:nvPr>
            <p:ph type="sldNum" sz="quarter" idx="4"/>
          </p:nvPr>
        </p:nvSpPr>
        <p:spPr/>
        <p:txBody>
          <a:bodyPr/>
          <a:lstStyle/>
          <a:p>
            <a:fld id="{C8146628-1A01-9741-8A8B-916D51547CC7}" type="slidenum">
              <a:rPr lang="en-US" sz="1100" smtClean="0"/>
              <a:pPr/>
              <a:t>30</a:t>
            </a:fld>
            <a:endParaRPr lang="en-US" sz="1100" dirty="0"/>
          </a:p>
        </p:txBody>
      </p:sp>
    </p:spTree>
    <p:extLst>
      <p:ext uri="{BB962C8B-B14F-4D97-AF65-F5344CB8AC3E}">
        <p14:creationId xmlns:p14="http://schemas.microsoft.com/office/powerpoint/2010/main" val="2082114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901" y="2046326"/>
            <a:ext cx="8686800" cy="449767"/>
          </a:xfrm>
        </p:spPr>
        <p:txBody>
          <a:bodyPr>
            <a:noAutofit/>
          </a:bodyPr>
          <a:lstStyle/>
          <a:p>
            <a:r>
              <a:rPr lang="en-US" sz="2200" dirty="0"/>
              <a:t>Plan Selection decision support tools: </a:t>
            </a:r>
            <a:br>
              <a:rPr lang="en-US" sz="2200" dirty="0"/>
            </a:br>
            <a:r>
              <a:rPr lang="en-US" sz="2200" dirty="0"/>
              <a:t>FUTURE CAPABILITIES discussion</a:t>
            </a:r>
          </a:p>
        </p:txBody>
      </p:sp>
      <p:sp>
        <p:nvSpPr>
          <p:cNvPr id="3" name="Text Placeholder 2"/>
          <p:cNvSpPr>
            <a:spLocks noGrp="1"/>
          </p:cNvSpPr>
          <p:nvPr>
            <p:ph type="body" idx="1"/>
          </p:nvPr>
        </p:nvSpPr>
        <p:spPr>
          <a:xfrm>
            <a:off x="228600" y="2820690"/>
            <a:ext cx="8686804" cy="457201"/>
          </a:xfrm>
        </p:spPr>
        <p:txBody>
          <a:bodyPr>
            <a:normAutofit/>
          </a:bodyPr>
          <a:lstStyle/>
          <a:p>
            <a:r>
              <a:rPr lang="en-US" dirty="0"/>
              <a:t>MARGARETA BRANDT, SENIOR QUALITY SPECIALIST</a:t>
            </a:r>
          </a:p>
          <a:p>
            <a:r>
              <a:rPr lang="en-US" dirty="0"/>
              <a:t>PLAN MANAGEMENT DIVISION</a:t>
            </a:r>
          </a:p>
          <a:p>
            <a:endParaRPr lang="en-US" dirty="0"/>
          </a:p>
        </p:txBody>
      </p:sp>
      <p:sp>
        <p:nvSpPr>
          <p:cNvPr id="4" name="Slide Number Placeholder 3"/>
          <p:cNvSpPr>
            <a:spLocks noGrp="1"/>
          </p:cNvSpPr>
          <p:nvPr>
            <p:ph type="sldNum" sz="quarter" idx="4"/>
          </p:nvPr>
        </p:nvSpPr>
        <p:spPr/>
        <p:txBody>
          <a:bodyPr/>
          <a:lstStyle/>
          <a:p>
            <a:fld id="{C8146628-1A01-9741-8A8B-916D51547CC7}" type="slidenum">
              <a:rPr lang="en-US" sz="1100" smtClean="0"/>
              <a:pPr/>
              <a:t>3</a:t>
            </a:fld>
            <a:endParaRPr lang="en-US" sz="1100" dirty="0"/>
          </a:p>
        </p:txBody>
      </p:sp>
    </p:spTree>
    <p:extLst>
      <p:ext uri="{BB962C8B-B14F-4D97-AF65-F5344CB8AC3E}">
        <p14:creationId xmlns:p14="http://schemas.microsoft.com/office/powerpoint/2010/main" val="1602992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74EE7-DDEB-4D32-B402-D2EFBC60132F}"/>
              </a:ext>
            </a:extLst>
          </p:cNvPr>
          <p:cNvSpPr>
            <a:spLocks noGrp="1"/>
          </p:cNvSpPr>
          <p:nvPr>
            <p:ph type="title"/>
          </p:nvPr>
        </p:nvSpPr>
        <p:spPr/>
        <p:txBody>
          <a:bodyPr>
            <a:normAutofit fontScale="90000"/>
          </a:bodyPr>
          <a:lstStyle/>
          <a:p>
            <a:r>
              <a:rPr lang="en-US" dirty="0"/>
              <a:t>PLAN SELECTION DECISION SUPPORT TOOLS:</a:t>
            </a:r>
            <a:br>
              <a:rPr lang="en-US" dirty="0"/>
            </a:br>
            <a:r>
              <a:rPr lang="en-US" dirty="0"/>
              <a:t>FUTURE CAPABILITIES 	</a:t>
            </a:r>
          </a:p>
        </p:txBody>
      </p:sp>
      <p:sp>
        <p:nvSpPr>
          <p:cNvPr id="3" name="Text Placeholder 2">
            <a:extLst>
              <a:ext uri="{FF2B5EF4-FFF2-40B4-BE49-F238E27FC236}">
                <a16:creationId xmlns:a16="http://schemas.microsoft.com/office/drawing/2014/main" id="{D19D4791-0693-496B-AA65-1736CE10DEF6}"/>
              </a:ext>
            </a:extLst>
          </p:cNvPr>
          <p:cNvSpPr>
            <a:spLocks noGrp="1"/>
          </p:cNvSpPr>
          <p:nvPr>
            <p:ph type="body" sz="quarter" idx="13"/>
          </p:nvPr>
        </p:nvSpPr>
        <p:spPr>
          <a:xfrm>
            <a:off x="228604" y="858253"/>
            <a:ext cx="8687108" cy="3801980"/>
          </a:xfrm>
        </p:spPr>
        <p:txBody>
          <a:bodyPr>
            <a:normAutofit/>
          </a:bodyPr>
          <a:lstStyle/>
          <a:p>
            <a:pPr marL="257175" indent="-257175">
              <a:spcAft>
                <a:spcPts val="450"/>
              </a:spcAft>
              <a:buFont typeface="Arial" panose="020B0604020202020204" pitchFamily="34" charset="0"/>
              <a:buChar char="•"/>
            </a:pPr>
            <a:r>
              <a:rPr lang="en-US" dirty="0"/>
              <a:t>Prescription Drug Search: a tool that would enable a consumer to search by prescription drug and see whether the drug is covered by a health plan.  </a:t>
            </a:r>
          </a:p>
          <a:p>
            <a:pPr marL="257175" indent="-257175">
              <a:spcAft>
                <a:spcPts val="450"/>
              </a:spcAft>
              <a:buFont typeface="Arial" panose="020B0604020202020204" pitchFamily="34" charset="0"/>
              <a:buChar char="•"/>
            </a:pPr>
            <a:endParaRPr lang="en-US" dirty="0"/>
          </a:p>
          <a:p>
            <a:pPr marL="257175" indent="-257175">
              <a:spcAft>
                <a:spcPts val="450"/>
              </a:spcAft>
              <a:buFont typeface="Arial" panose="020B0604020202020204" pitchFamily="34" charset="0"/>
              <a:buChar char="•"/>
            </a:pPr>
            <a:r>
              <a:rPr lang="en-US" dirty="0"/>
              <a:t>Primary Care Provider (PCP) Selection: a tool that would enable a consumer to select a PCP after they have selected a health plan and their selection would be transmitted to the health plan along with their enrollment information. </a:t>
            </a:r>
          </a:p>
          <a:p>
            <a:pPr marL="257175" indent="-257175">
              <a:spcAft>
                <a:spcPts val="450"/>
              </a:spcAft>
              <a:buFont typeface="Arial" panose="020B0604020202020204" pitchFamily="34" charset="0"/>
              <a:buChar char="•"/>
            </a:pPr>
            <a:endParaRPr lang="en-US" dirty="0"/>
          </a:p>
          <a:p>
            <a:pPr marL="257175" indent="-257175">
              <a:spcAft>
                <a:spcPts val="450"/>
              </a:spcAft>
              <a:buFont typeface="Arial" panose="020B0604020202020204" pitchFamily="34" charset="0"/>
              <a:buChar char="•"/>
            </a:pPr>
            <a:r>
              <a:rPr lang="en-US" dirty="0"/>
              <a:t>The goal of implementing either of these tools is to enable consumers to make an informed decision when selecting a health plan through Covered California and improve the enrollment experience. </a:t>
            </a:r>
          </a:p>
        </p:txBody>
      </p:sp>
      <p:sp>
        <p:nvSpPr>
          <p:cNvPr id="4" name="Slide Number Placeholder 3">
            <a:extLst>
              <a:ext uri="{FF2B5EF4-FFF2-40B4-BE49-F238E27FC236}">
                <a16:creationId xmlns:a16="http://schemas.microsoft.com/office/drawing/2014/main" id="{9D48330B-4ED0-4533-99CB-7B6D9A2E51A2}"/>
              </a:ext>
            </a:extLst>
          </p:cNvPr>
          <p:cNvSpPr>
            <a:spLocks noGrp="1"/>
          </p:cNvSpPr>
          <p:nvPr>
            <p:ph type="sldNum" sz="quarter" idx="4"/>
          </p:nvPr>
        </p:nvSpPr>
        <p:spPr/>
        <p:txBody>
          <a:bodyPr/>
          <a:lstStyle/>
          <a:p>
            <a:pPr defTabSz="457189"/>
            <a:fld id="{C8146628-1A01-9741-8A8B-916D51547CC7}" type="slidenum">
              <a:rPr lang="en-US" sz="1100"/>
              <a:pPr defTabSz="457189"/>
              <a:t>4</a:t>
            </a:fld>
            <a:endParaRPr lang="en-US" sz="1100" dirty="0"/>
          </a:p>
        </p:txBody>
      </p:sp>
    </p:spTree>
    <p:extLst>
      <p:ext uri="{BB962C8B-B14F-4D97-AF65-F5344CB8AC3E}">
        <p14:creationId xmlns:p14="http://schemas.microsoft.com/office/powerpoint/2010/main" val="2422765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3CEF6-4348-43A4-8C5E-6FEBA2E54FA5}"/>
              </a:ext>
            </a:extLst>
          </p:cNvPr>
          <p:cNvSpPr>
            <a:spLocks noGrp="1"/>
          </p:cNvSpPr>
          <p:nvPr>
            <p:ph type="title"/>
          </p:nvPr>
        </p:nvSpPr>
        <p:spPr/>
        <p:txBody>
          <a:bodyPr>
            <a:normAutofit fontScale="90000"/>
          </a:bodyPr>
          <a:lstStyle/>
          <a:p>
            <a:r>
              <a:rPr lang="en-US" dirty="0"/>
              <a:t>CURRENT CONSUMER PREFERENCES PAGES: </a:t>
            </a:r>
            <a:br>
              <a:rPr lang="en-US" dirty="0"/>
            </a:br>
            <a:r>
              <a:rPr lang="en-US" dirty="0"/>
              <a:t>MEDICAL SERVICE USAGE</a:t>
            </a:r>
          </a:p>
        </p:txBody>
      </p:sp>
      <p:sp>
        <p:nvSpPr>
          <p:cNvPr id="4" name="Slide Number Placeholder 3">
            <a:extLst>
              <a:ext uri="{FF2B5EF4-FFF2-40B4-BE49-F238E27FC236}">
                <a16:creationId xmlns:a16="http://schemas.microsoft.com/office/drawing/2014/main" id="{F2D4F54A-066E-424E-88BA-44B80A7727A7}"/>
              </a:ext>
            </a:extLst>
          </p:cNvPr>
          <p:cNvSpPr>
            <a:spLocks noGrp="1"/>
          </p:cNvSpPr>
          <p:nvPr>
            <p:ph type="sldNum" sz="quarter" idx="4"/>
          </p:nvPr>
        </p:nvSpPr>
        <p:spPr/>
        <p:txBody>
          <a:bodyPr/>
          <a:lstStyle/>
          <a:p>
            <a:fld id="{C8146628-1A01-9741-8A8B-916D51547CC7}" type="slidenum">
              <a:rPr lang="en-US" sz="1100" smtClean="0"/>
              <a:pPr/>
              <a:t>5</a:t>
            </a:fld>
            <a:endParaRPr lang="en-US" sz="1100" dirty="0"/>
          </a:p>
        </p:txBody>
      </p:sp>
      <p:pic>
        <p:nvPicPr>
          <p:cNvPr id="6" name="Picture 5">
            <a:extLst>
              <a:ext uri="{FF2B5EF4-FFF2-40B4-BE49-F238E27FC236}">
                <a16:creationId xmlns:a16="http://schemas.microsoft.com/office/drawing/2014/main" id="{7C1D2616-DB29-449A-ADF3-17F71B3769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2506" y="769615"/>
            <a:ext cx="5708172" cy="4009751"/>
          </a:xfrm>
          <a:prstGeom prst="rect">
            <a:avLst/>
          </a:prstGeom>
        </p:spPr>
      </p:pic>
    </p:spTree>
    <p:extLst>
      <p:ext uri="{BB962C8B-B14F-4D97-AF65-F5344CB8AC3E}">
        <p14:creationId xmlns:p14="http://schemas.microsoft.com/office/powerpoint/2010/main" val="3291460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3CEF6-4348-43A4-8C5E-6FEBA2E54FA5}"/>
              </a:ext>
            </a:extLst>
          </p:cNvPr>
          <p:cNvSpPr>
            <a:spLocks noGrp="1"/>
          </p:cNvSpPr>
          <p:nvPr>
            <p:ph type="title"/>
          </p:nvPr>
        </p:nvSpPr>
        <p:spPr/>
        <p:txBody>
          <a:bodyPr>
            <a:normAutofit fontScale="90000"/>
          </a:bodyPr>
          <a:lstStyle/>
          <a:p>
            <a:r>
              <a:rPr lang="en-US" dirty="0"/>
              <a:t>CURRENT CONSUMER PREFERENCES PAGES:</a:t>
            </a:r>
            <a:br>
              <a:rPr lang="en-US" dirty="0"/>
            </a:br>
            <a:r>
              <a:rPr lang="en-US" dirty="0"/>
              <a:t>PRESCRIPTION DRUG USAGE</a:t>
            </a:r>
          </a:p>
        </p:txBody>
      </p:sp>
      <p:sp>
        <p:nvSpPr>
          <p:cNvPr id="4" name="Slide Number Placeholder 3">
            <a:extLst>
              <a:ext uri="{FF2B5EF4-FFF2-40B4-BE49-F238E27FC236}">
                <a16:creationId xmlns:a16="http://schemas.microsoft.com/office/drawing/2014/main" id="{F2D4F54A-066E-424E-88BA-44B80A7727A7}"/>
              </a:ext>
            </a:extLst>
          </p:cNvPr>
          <p:cNvSpPr>
            <a:spLocks noGrp="1"/>
          </p:cNvSpPr>
          <p:nvPr>
            <p:ph type="sldNum" sz="quarter" idx="4"/>
          </p:nvPr>
        </p:nvSpPr>
        <p:spPr/>
        <p:txBody>
          <a:bodyPr/>
          <a:lstStyle/>
          <a:p>
            <a:fld id="{C8146628-1A01-9741-8A8B-916D51547CC7}" type="slidenum">
              <a:rPr lang="en-US" sz="1100" smtClean="0"/>
              <a:pPr/>
              <a:t>6</a:t>
            </a:fld>
            <a:endParaRPr lang="en-US" sz="1100" dirty="0"/>
          </a:p>
        </p:txBody>
      </p:sp>
      <p:pic>
        <p:nvPicPr>
          <p:cNvPr id="8" name="Picture 7">
            <a:extLst>
              <a:ext uri="{FF2B5EF4-FFF2-40B4-BE49-F238E27FC236}">
                <a16:creationId xmlns:a16="http://schemas.microsoft.com/office/drawing/2014/main" id="{5ADA4DB1-9B28-43C2-81DD-5218FC350F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6728" y="809958"/>
            <a:ext cx="6490543" cy="3978619"/>
          </a:xfrm>
          <a:prstGeom prst="rect">
            <a:avLst/>
          </a:prstGeom>
        </p:spPr>
      </p:pic>
    </p:spTree>
    <p:extLst>
      <p:ext uri="{BB962C8B-B14F-4D97-AF65-F5344CB8AC3E}">
        <p14:creationId xmlns:p14="http://schemas.microsoft.com/office/powerpoint/2010/main" val="4101181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3CEF6-4348-43A4-8C5E-6FEBA2E54FA5}"/>
              </a:ext>
            </a:extLst>
          </p:cNvPr>
          <p:cNvSpPr>
            <a:spLocks noGrp="1"/>
          </p:cNvSpPr>
          <p:nvPr>
            <p:ph type="title"/>
          </p:nvPr>
        </p:nvSpPr>
        <p:spPr/>
        <p:txBody>
          <a:bodyPr>
            <a:normAutofit fontScale="90000"/>
          </a:bodyPr>
          <a:lstStyle/>
          <a:p>
            <a:r>
              <a:rPr lang="en-US" dirty="0"/>
              <a:t>CURRENT CONSUMER PREFERENCES PAGES:</a:t>
            </a:r>
            <a:br>
              <a:rPr lang="en-US" dirty="0"/>
            </a:br>
            <a:r>
              <a:rPr lang="en-US" dirty="0"/>
              <a:t>PROVIDER SEARCH TOOL</a:t>
            </a:r>
          </a:p>
        </p:txBody>
      </p:sp>
      <p:sp>
        <p:nvSpPr>
          <p:cNvPr id="4" name="Slide Number Placeholder 3">
            <a:extLst>
              <a:ext uri="{FF2B5EF4-FFF2-40B4-BE49-F238E27FC236}">
                <a16:creationId xmlns:a16="http://schemas.microsoft.com/office/drawing/2014/main" id="{F2D4F54A-066E-424E-88BA-44B80A7727A7}"/>
              </a:ext>
            </a:extLst>
          </p:cNvPr>
          <p:cNvSpPr>
            <a:spLocks noGrp="1"/>
          </p:cNvSpPr>
          <p:nvPr>
            <p:ph type="sldNum" sz="quarter" idx="4"/>
          </p:nvPr>
        </p:nvSpPr>
        <p:spPr/>
        <p:txBody>
          <a:bodyPr/>
          <a:lstStyle/>
          <a:p>
            <a:fld id="{C8146628-1A01-9741-8A8B-916D51547CC7}" type="slidenum">
              <a:rPr lang="en-US" sz="1100" smtClean="0"/>
              <a:pPr/>
              <a:t>7</a:t>
            </a:fld>
            <a:endParaRPr lang="en-US" sz="1100" dirty="0"/>
          </a:p>
        </p:txBody>
      </p:sp>
      <p:pic>
        <p:nvPicPr>
          <p:cNvPr id="8" name="Picture 7">
            <a:extLst>
              <a:ext uri="{FF2B5EF4-FFF2-40B4-BE49-F238E27FC236}">
                <a16:creationId xmlns:a16="http://schemas.microsoft.com/office/drawing/2014/main" id="{F9F82361-315D-43DD-9E03-324D294E71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5653" y="764610"/>
            <a:ext cx="6191200" cy="4007452"/>
          </a:xfrm>
          <a:prstGeom prst="rect">
            <a:avLst/>
          </a:prstGeom>
        </p:spPr>
      </p:pic>
    </p:spTree>
    <p:extLst>
      <p:ext uri="{BB962C8B-B14F-4D97-AF65-F5344CB8AC3E}">
        <p14:creationId xmlns:p14="http://schemas.microsoft.com/office/powerpoint/2010/main" val="2601831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a:extLst>
              <a:ext uri="{FF2B5EF4-FFF2-40B4-BE49-F238E27FC236}">
                <a16:creationId xmlns:a16="http://schemas.microsoft.com/office/drawing/2014/main" id="{9D991BE3-3F97-41D8-B9C7-FF2AE2D9C1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5825" y="657225"/>
            <a:ext cx="7372350" cy="3829050"/>
          </a:xfrm>
          <a:prstGeom prst="rect">
            <a:avLst/>
          </a:prstGeom>
        </p:spPr>
      </p:pic>
      <p:sp>
        <p:nvSpPr>
          <p:cNvPr id="2" name="Title 1">
            <a:extLst>
              <a:ext uri="{FF2B5EF4-FFF2-40B4-BE49-F238E27FC236}">
                <a16:creationId xmlns:a16="http://schemas.microsoft.com/office/drawing/2014/main" id="{CC78B322-49C1-4CD6-9709-6E298142E6F6}"/>
              </a:ext>
            </a:extLst>
          </p:cNvPr>
          <p:cNvSpPr>
            <a:spLocks noGrp="1"/>
          </p:cNvSpPr>
          <p:nvPr>
            <p:ph type="title"/>
          </p:nvPr>
        </p:nvSpPr>
        <p:spPr/>
        <p:txBody>
          <a:bodyPr/>
          <a:lstStyle/>
          <a:p>
            <a:r>
              <a:rPr lang="en-US" dirty="0"/>
              <a:t>PRESCRIPTION DRUG SEARCH: MNsure Example</a:t>
            </a:r>
          </a:p>
        </p:txBody>
      </p:sp>
      <p:sp>
        <p:nvSpPr>
          <p:cNvPr id="4" name="Slide Number Placeholder 3">
            <a:extLst>
              <a:ext uri="{FF2B5EF4-FFF2-40B4-BE49-F238E27FC236}">
                <a16:creationId xmlns:a16="http://schemas.microsoft.com/office/drawing/2014/main" id="{B9082A54-7A50-4716-BA70-0819D2C875B5}"/>
              </a:ext>
            </a:extLst>
          </p:cNvPr>
          <p:cNvSpPr>
            <a:spLocks noGrp="1"/>
          </p:cNvSpPr>
          <p:nvPr>
            <p:ph type="sldNum" sz="quarter" idx="4"/>
          </p:nvPr>
        </p:nvSpPr>
        <p:spPr/>
        <p:txBody>
          <a:bodyPr/>
          <a:lstStyle/>
          <a:p>
            <a:fld id="{C8146628-1A01-9741-8A8B-916D51547CC7}" type="slidenum">
              <a:rPr lang="en-US" sz="1100" smtClean="0"/>
              <a:pPr/>
              <a:t>8</a:t>
            </a:fld>
            <a:endParaRPr lang="en-US" sz="1100" dirty="0"/>
          </a:p>
        </p:txBody>
      </p:sp>
      <p:sp>
        <p:nvSpPr>
          <p:cNvPr id="7" name="TextBox 6">
            <a:extLst>
              <a:ext uri="{FF2B5EF4-FFF2-40B4-BE49-F238E27FC236}">
                <a16:creationId xmlns:a16="http://schemas.microsoft.com/office/drawing/2014/main" id="{7CD7E784-416D-4446-A383-4E2E7F187FDD}"/>
              </a:ext>
            </a:extLst>
          </p:cNvPr>
          <p:cNvSpPr txBox="1"/>
          <p:nvPr/>
        </p:nvSpPr>
        <p:spPr>
          <a:xfrm>
            <a:off x="1182847" y="4564312"/>
            <a:ext cx="6134450" cy="230832"/>
          </a:xfrm>
          <a:prstGeom prst="rect">
            <a:avLst/>
          </a:prstGeom>
          <a:noFill/>
        </p:spPr>
        <p:txBody>
          <a:bodyPr wrap="square" rtlCol="0">
            <a:spAutoFit/>
          </a:bodyPr>
          <a:lstStyle/>
          <a:p>
            <a:pPr defTabSz="685766">
              <a:spcAft>
                <a:spcPts val="450"/>
              </a:spcAft>
            </a:pPr>
            <a:r>
              <a:rPr lang="en-US" sz="900" dirty="0">
                <a:solidFill>
                  <a:srgbClr val="554D56"/>
                </a:solidFill>
                <a:latin typeface="Arial" pitchFamily="34" charset="0"/>
                <a:cs typeface="Arial" pitchFamily="34" charset="0"/>
              </a:rPr>
              <a:t>Formulary search screenshots from MNsure shopping tool: https://www.mnsure.org/ </a:t>
            </a:r>
          </a:p>
        </p:txBody>
      </p:sp>
      <p:sp>
        <p:nvSpPr>
          <p:cNvPr id="8" name="TextBox 7">
            <a:extLst>
              <a:ext uri="{FF2B5EF4-FFF2-40B4-BE49-F238E27FC236}">
                <a16:creationId xmlns:a16="http://schemas.microsoft.com/office/drawing/2014/main" id="{683742D1-DD5B-4B23-B42E-5A9991F8106F}"/>
              </a:ext>
            </a:extLst>
          </p:cNvPr>
          <p:cNvSpPr txBox="1"/>
          <p:nvPr/>
        </p:nvSpPr>
        <p:spPr>
          <a:xfrm>
            <a:off x="6365163" y="1663760"/>
            <a:ext cx="2221624" cy="1015663"/>
          </a:xfrm>
          <a:prstGeom prst="rect">
            <a:avLst/>
          </a:prstGeom>
          <a:noFill/>
          <a:ln>
            <a:noFill/>
          </a:ln>
        </p:spPr>
        <p:txBody>
          <a:bodyPr wrap="square" rtlCol="0">
            <a:spAutoFit/>
          </a:bodyPr>
          <a:lstStyle>
            <a:defPPr>
              <a:defRPr lang="en-US"/>
            </a:defPPr>
            <a:lvl1pPr defTabSz="914354">
              <a:spcAft>
                <a:spcPts val="600"/>
              </a:spcAft>
              <a:defRPr sz="1200">
                <a:solidFill>
                  <a:srgbClr val="554D56"/>
                </a:solidFill>
                <a:latin typeface="Arial" pitchFamily="34" charset="0"/>
                <a:cs typeface="Arial" pitchFamily="34" charset="0"/>
              </a:defRPr>
            </a:lvl1pPr>
          </a:lstStyle>
          <a:p>
            <a:r>
              <a:rPr lang="en-US" sz="1500" dirty="0"/>
              <a:t>Language in questions and disclaimers can be edited by Covered California. </a:t>
            </a:r>
          </a:p>
        </p:txBody>
      </p:sp>
      <p:cxnSp>
        <p:nvCxnSpPr>
          <p:cNvPr id="10" name="Straight Arrow Connector 9">
            <a:extLst>
              <a:ext uri="{FF2B5EF4-FFF2-40B4-BE49-F238E27FC236}">
                <a16:creationId xmlns:a16="http://schemas.microsoft.com/office/drawing/2014/main" id="{FEC7F745-0A5C-47BA-A89B-9D02DEE1913F}"/>
              </a:ext>
            </a:extLst>
          </p:cNvPr>
          <p:cNvCxnSpPr>
            <a:cxnSpLocks/>
          </p:cNvCxnSpPr>
          <p:nvPr/>
        </p:nvCxnSpPr>
        <p:spPr>
          <a:xfrm flipH="1" flipV="1">
            <a:off x="4550900" y="1755968"/>
            <a:ext cx="1708209" cy="259012"/>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2" name="Straight Arrow Connector 11">
            <a:extLst>
              <a:ext uri="{FF2B5EF4-FFF2-40B4-BE49-F238E27FC236}">
                <a16:creationId xmlns:a16="http://schemas.microsoft.com/office/drawing/2014/main" id="{6938999B-AF17-4D7C-A784-9012F036DEB5}"/>
              </a:ext>
            </a:extLst>
          </p:cNvPr>
          <p:cNvCxnSpPr>
            <a:cxnSpLocks/>
          </p:cNvCxnSpPr>
          <p:nvPr/>
        </p:nvCxnSpPr>
        <p:spPr>
          <a:xfrm flipH="1">
            <a:off x="5171814" y="2255363"/>
            <a:ext cx="1087295" cy="43877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5" name="Straight Arrow Connector 14">
            <a:extLst>
              <a:ext uri="{FF2B5EF4-FFF2-40B4-BE49-F238E27FC236}">
                <a16:creationId xmlns:a16="http://schemas.microsoft.com/office/drawing/2014/main" id="{E8CE49E7-E958-411B-AAC1-A8AA348DBFC1}"/>
              </a:ext>
            </a:extLst>
          </p:cNvPr>
          <p:cNvCxnSpPr>
            <a:cxnSpLocks/>
          </p:cNvCxnSpPr>
          <p:nvPr/>
        </p:nvCxnSpPr>
        <p:spPr>
          <a:xfrm flipH="1">
            <a:off x="5405004" y="2524027"/>
            <a:ext cx="854105" cy="117404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71595800"/>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ISG 2016 Portfolio Strategy FINAL_(2)">
  <a:themeElements>
    <a:clrScheme name="Anthem NEW">
      <a:dk1>
        <a:srgbClr val="000000"/>
      </a:dk1>
      <a:lt1>
        <a:sysClr val="window" lastClr="FFFFFF"/>
      </a:lt1>
      <a:dk2>
        <a:srgbClr val="5E5E5E"/>
      </a:dk2>
      <a:lt2>
        <a:srgbClr val="FFFFFF"/>
      </a:lt2>
      <a:accent1>
        <a:srgbClr val="0C2577"/>
      </a:accent1>
      <a:accent2>
        <a:srgbClr val="3D719C"/>
      </a:accent2>
      <a:accent3>
        <a:srgbClr val="FEC246"/>
      </a:accent3>
      <a:accent4>
        <a:srgbClr val="98B460"/>
      </a:accent4>
      <a:accent5>
        <a:srgbClr val="D9D9D9"/>
      </a:accent5>
      <a:accent6>
        <a:srgbClr val="D90026"/>
      </a:accent6>
      <a:hlink>
        <a:srgbClr val="3D719C"/>
      </a:hlink>
      <a:folHlink>
        <a:srgbClr val="FEC246"/>
      </a:folHlink>
    </a:clrScheme>
    <a:fontScheme name="Custom 1">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spPr>
      <a:bodyPr rtlCol="0" anchor="ctr"/>
      <a:lstStyle>
        <a:defPPr algn="ctr">
          <a:defRPr sz="2000" dirty="0" err="1" smtClean="0">
            <a:solidFill>
              <a:schemeClr val="tx2"/>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Accent 1">
      <a:srgbClr val="BA9D80"/>
    </a:custClr>
    <a:custClr name="Accent 2">
      <a:srgbClr val="5D9674"/>
    </a:custClr>
    <a:custClr name="Accent 3">
      <a:srgbClr val="F3833D"/>
    </a:custClr>
    <a:custClr name="Accent 4">
      <a:srgbClr val="815E90"/>
    </a:custClr>
    <a:custClr name="Accent 5">
      <a:srgbClr val="766B2B"/>
    </a:custClr>
    <a:custClr name="Accent 6">
      <a:srgbClr val="D3D0A1"/>
    </a:custClr>
    <a:custClr name="Accent 7">
      <a:srgbClr val="3C3C3C"/>
    </a:custClr>
    <a:custClr name="Anthem Blue">
      <a:srgbClr val="0063A8"/>
    </a:custClr>
  </a:custClr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31DBB6A31880044912FEB75B9096A3A" ma:contentTypeVersion="0" ma:contentTypeDescription="Create a new document." ma:contentTypeScope="" ma:versionID="f480de67afc285b49e1c6ac965ca5803">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6C75C96-EA76-4D05-86ED-927C493378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3132CD9C-5346-4400-AC63-0BCD5E4BE898}">
  <ds:schemaRefs>
    <ds:schemaRef ds:uri="http://schemas.microsoft.com/sharepoint/v3/contenttype/forms"/>
  </ds:schemaRefs>
</ds:datastoreItem>
</file>

<file path=customXml/itemProps3.xml><?xml version="1.0" encoding="utf-8"?>
<ds:datastoreItem xmlns:ds="http://schemas.openxmlformats.org/officeDocument/2006/customXml" ds:itemID="{C99EB1D5-0B80-47D4-B23C-06C4AF511F32}">
  <ds:schemaRefs>
    <ds:schemaRef ds:uri="http://purl.org/dc/terms/"/>
    <ds:schemaRef ds:uri="http://www.w3.org/XML/1998/namespace"/>
    <ds:schemaRef ds:uri="http://schemas.microsoft.com/office/2006/metadata/properties"/>
    <ds:schemaRef ds:uri="http://purl.org/dc/dcmitype/"/>
    <ds:schemaRef ds:uri="http://purl.org/dc/elements/1.1/"/>
    <ds:schemaRef ds:uri="http://schemas.microsoft.com/office/2006/documentManagement/types"/>
    <ds:schemaRef ds:uri="http://schemas.openxmlformats.org/package/2006/metadata/core-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32544</TotalTime>
  <Words>1903</Words>
  <Application>Microsoft Office PowerPoint</Application>
  <PresentationFormat>On-screen Show (16:9)</PresentationFormat>
  <Paragraphs>278</Paragraphs>
  <Slides>31</Slides>
  <Notes>5</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31</vt:i4>
      </vt:variant>
    </vt:vector>
  </HeadingPairs>
  <TitlesOfParts>
    <vt:vector size="41" baseType="lpstr">
      <vt:lpstr>MS Gothic</vt:lpstr>
      <vt:lpstr>Arial</vt:lpstr>
      <vt:lpstr>Calibri</vt:lpstr>
      <vt:lpstr>Cambria</vt:lpstr>
      <vt:lpstr>Courier New</vt:lpstr>
      <vt:lpstr>Georgia</vt:lpstr>
      <vt:lpstr>Times New Roman</vt:lpstr>
      <vt:lpstr>Wingdings</vt:lpstr>
      <vt:lpstr>Custom Design</vt:lpstr>
      <vt:lpstr>ISG 2016 Portfolio Strategy FINAL_(2)</vt:lpstr>
      <vt:lpstr>PLAN MANAGEMENT ADVISORY GROUP MEETING</vt:lpstr>
      <vt:lpstr>WELCOME AND AGENDA REVIEW</vt:lpstr>
      <vt:lpstr>AGENDA</vt:lpstr>
      <vt:lpstr>Plan Selection decision support tools:  FUTURE CAPABILITIES discussion</vt:lpstr>
      <vt:lpstr>PLAN SELECTION DECISION SUPPORT TOOLS: FUTURE CAPABILITIES  </vt:lpstr>
      <vt:lpstr>CURRENT CONSUMER PREFERENCES PAGES:  MEDICAL SERVICE USAGE</vt:lpstr>
      <vt:lpstr>CURRENT CONSUMER PREFERENCES PAGES: PRESCRIPTION DRUG USAGE</vt:lpstr>
      <vt:lpstr>CURRENT CONSUMER PREFERENCES PAGES: PROVIDER SEARCH TOOL</vt:lpstr>
      <vt:lpstr>PRESCRIPTION DRUG SEARCH: MNsure Example</vt:lpstr>
      <vt:lpstr>PRESCRIPTION DRUG SEARCH:  MNsure Example</vt:lpstr>
      <vt:lpstr>PRESCRIPTION DRUG SEARCH: MNsure Example</vt:lpstr>
      <vt:lpstr>PRESCRIPTION DRUG SEARCH: MNsure Example</vt:lpstr>
      <vt:lpstr>PRESCRIPTION DRUG SEARCH: DATA ELEMENTS </vt:lpstr>
      <vt:lpstr>PRESCRIPTION DRUG SEARCH: CONSIDERATIONS</vt:lpstr>
      <vt:lpstr>PRIMARY CARE PROVIDER (PCP) SELECTION</vt:lpstr>
      <vt:lpstr>PCP SELECTION: DRAFT MOCK UP</vt:lpstr>
      <vt:lpstr>PCP SELECTION: DRAFT MOCK UP</vt:lpstr>
      <vt:lpstr>PCP SELECTION: DATA ELEMENTS </vt:lpstr>
      <vt:lpstr>PCP SELECTION: CONSIDERATIONS</vt:lpstr>
      <vt:lpstr>BENEFIT DESIGN 2020</vt:lpstr>
      <vt:lpstr>BENEFIT DESIGN 2020: WORKGROUP PLANNING</vt:lpstr>
      <vt:lpstr>SUBCOMMITTEE UPDATE</vt:lpstr>
      <vt:lpstr>AB 1810 Affordability Reporting Requirements</vt:lpstr>
      <vt:lpstr>AB 1810 AFFORDABILITY OPTIONS REPORT</vt:lpstr>
      <vt:lpstr>AFFORDABILITY WORK GROUP</vt:lpstr>
      <vt:lpstr>PLAN MANAGEMENT ADVISORY SURVEY ON TOPIC PRIORITIES AND FORUMS</vt:lpstr>
      <vt:lpstr>SURVEY RESULTS: RESPONDER BREAKDOWN</vt:lpstr>
      <vt:lpstr>SURVEY RESULTS</vt:lpstr>
      <vt:lpstr>SURVEY RESULTS: NEXT STEPS</vt:lpstr>
      <vt:lpstr>OPEN FORUM AND NEXT STEPS</vt:lpstr>
      <vt:lpstr>OPEN FORUM ITEMS</vt:lpstr>
    </vt:vector>
  </TitlesOfParts>
  <Company>Ogilvy &amp; Mather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Morris</dc:creator>
  <cp:lastModifiedBy>Covered California</cp:lastModifiedBy>
  <cp:revision>1517</cp:revision>
  <cp:lastPrinted>2018-09-05T23:22:56Z</cp:lastPrinted>
  <dcterms:created xsi:type="dcterms:W3CDTF">2012-12-03T22:24:20Z</dcterms:created>
  <dcterms:modified xsi:type="dcterms:W3CDTF">2018-09-06T13:52:09Z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0x010100731DBB6A31880044912FEB75B9096A3A</vt:lpwstr>
  </property>
</Properties>
</file>