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2" r:id="rId4"/>
    <p:sldMasterId id="2147483670" r:id="rId5"/>
  </p:sldMasterIdLst>
  <p:notesMasterIdLst>
    <p:notesMasterId r:id="rId44"/>
  </p:notesMasterIdLst>
  <p:handoutMasterIdLst>
    <p:handoutMasterId r:id="rId45"/>
  </p:handoutMasterIdLst>
  <p:sldIdLst>
    <p:sldId id="270" r:id="rId6"/>
    <p:sldId id="375" r:id="rId7"/>
    <p:sldId id="384" r:id="rId8"/>
    <p:sldId id="691" r:id="rId9"/>
    <p:sldId id="702" r:id="rId10"/>
    <p:sldId id="703" r:id="rId11"/>
    <p:sldId id="713" r:id="rId12"/>
    <p:sldId id="683" r:id="rId13"/>
    <p:sldId id="723" r:id="rId14"/>
    <p:sldId id="724" r:id="rId15"/>
    <p:sldId id="705" r:id="rId16"/>
    <p:sldId id="706" r:id="rId17"/>
    <p:sldId id="699" r:id="rId18"/>
    <p:sldId id="693" r:id="rId19"/>
    <p:sldId id="725" r:id="rId20"/>
    <p:sldId id="726" r:id="rId21"/>
    <p:sldId id="727" r:id="rId22"/>
    <p:sldId id="728" r:id="rId23"/>
    <p:sldId id="729" r:id="rId24"/>
    <p:sldId id="730" r:id="rId25"/>
    <p:sldId id="731" r:id="rId26"/>
    <p:sldId id="732" r:id="rId27"/>
    <p:sldId id="714" r:id="rId28"/>
    <p:sldId id="715" r:id="rId29"/>
    <p:sldId id="716" r:id="rId30"/>
    <p:sldId id="717" r:id="rId31"/>
    <p:sldId id="718" r:id="rId32"/>
    <p:sldId id="719" r:id="rId33"/>
    <p:sldId id="720" r:id="rId34"/>
    <p:sldId id="721" r:id="rId35"/>
    <p:sldId id="733" r:id="rId36"/>
    <p:sldId id="623" r:id="rId37"/>
    <p:sldId id="709" r:id="rId38"/>
    <p:sldId id="710" r:id="rId39"/>
    <p:sldId id="711" r:id="rId40"/>
    <p:sldId id="712" r:id="rId41"/>
    <p:sldId id="618" r:id="rId42"/>
    <p:sldId id="708" r:id="rId43"/>
  </p:sldIdLst>
  <p:sldSz cx="9144000" cy="5143500" type="screen16x9"/>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2C0D9C0B-36C0-416F-9302-F7E4B8869B51}">
          <p14:sldIdLst>
            <p14:sldId id="270"/>
            <p14:sldId id="375"/>
            <p14:sldId id="384"/>
            <p14:sldId id="691"/>
            <p14:sldId id="702"/>
            <p14:sldId id="703"/>
            <p14:sldId id="713"/>
            <p14:sldId id="683"/>
            <p14:sldId id="723"/>
            <p14:sldId id="724"/>
            <p14:sldId id="705"/>
            <p14:sldId id="706"/>
            <p14:sldId id="699"/>
            <p14:sldId id="693"/>
            <p14:sldId id="725"/>
            <p14:sldId id="726"/>
            <p14:sldId id="727"/>
            <p14:sldId id="728"/>
            <p14:sldId id="729"/>
            <p14:sldId id="730"/>
            <p14:sldId id="731"/>
            <p14:sldId id="732"/>
            <p14:sldId id="714"/>
            <p14:sldId id="715"/>
            <p14:sldId id="716"/>
            <p14:sldId id="717"/>
            <p14:sldId id="718"/>
            <p14:sldId id="719"/>
            <p14:sldId id="720"/>
            <p14:sldId id="721"/>
            <p14:sldId id="733"/>
            <p14:sldId id="623"/>
            <p14:sldId id="709"/>
            <p14:sldId id="710"/>
            <p14:sldId id="711"/>
            <p14:sldId id="712"/>
            <p14:sldId id="618"/>
            <p14:sldId id="708"/>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ice, Anne (CoveredCA)" initials="PA(" lastIdx="4" clrIdx="0">
    <p:extLst>
      <p:ext uri="{19B8F6BF-5375-455C-9EA6-DF929625EA0E}">
        <p15:presenceInfo xmlns:p15="http://schemas.microsoft.com/office/powerpoint/2012/main" userId="S-1-5-21-2847421635-2626711533-3026931094-8181" providerId="AD"/>
      </p:ext>
    </p:extLst>
  </p:cmAuthor>
  <p:cmAuthor id="2" name="Mangiaracino, Allie (CoveredCA)" initials="MA(" lastIdx="1" clrIdx="1">
    <p:extLst>
      <p:ext uri="{19B8F6BF-5375-455C-9EA6-DF929625EA0E}">
        <p15:presenceInfo xmlns:p15="http://schemas.microsoft.com/office/powerpoint/2012/main" userId="S-1-5-21-2847421635-2626711533-3026931094-73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4D56"/>
    <a:srgbClr val="5A5A59"/>
    <a:srgbClr val="FF4747"/>
    <a:srgbClr val="4783C0"/>
    <a:srgbClr val="DCB626"/>
    <a:srgbClr val="19B9CA"/>
    <a:srgbClr val="CDCDCD"/>
    <a:srgbClr val="DDDDDD"/>
    <a:srgbClr val="CECFCD"/>
    <a:srgbClr val="DDDE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7DF18680-E054-41AD-8BC1-D1AEF772440D}">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22" autoAdjust="0"/>
    <p:restoredTop sz="81498" autoAdjust="0"/>
  </p:normalViewPr>
  <p:slideViewPr>
    <p:cSldViewPr snapToGrid="0" snapToObjects="1">
      <p:cViewPr varScale="1">
        <p:scale>
          <a:sx n="101" d="100"/>
          <a:sy n="101" d="100"/>
        </p:scale>
        <p:origin x="888" y="7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66" d="100"/>
          <a:sy n="66" d="100"/>
        </p:scale>
        <p:origin x="-3270" y="-96"/>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diagrams/_rels/data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54B166-01D8-4CB1-AFC8-F7840A726180}"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860B6A74-F73B-420C-BA3A-B76BAD7DEFFF}">
      <dgm:prSet phldrT="[Text]"/>
      <dgm:spPr/>
      <dgm:t>
        <a:bodyPr/>
        <a:lstStyle/>
        <a:p>
          <a:r>
            <a:rPr lang="en-US" dirty="0"/>
            <a:t> </a:t>
          </a:r>
        </a:p>
      </dgm:t>
    </dgm:pt>
    <dgm:pt modelId="{51622F8B-E978-4CA3-8352-5988DF76D142}" type="parTrans" cxnId="{C5AF5006-E952-43C0-BD8F-6BD02A021AE1}">
      <dgm:prSet/>
      <dgm:spPr/>
      <dgm:t>
        <a:bodyPr/>
        <a:lstStyle/>
        <a:p>
          <a:endParaRPr lang="en-US"/>
        </a:p>
      </dgm:t>
    </dgm:pt>
    <dgm:pt modelId="{372F0C8B-E8A3-46D7-A1F4-FE0478B2FD8C}" type="sibTrans" cxnId="{C5AF5006-E952-43C0-BD8F-6BD02A021AE1}">
      <dgm:prSet/>
      <dgm:spPr/>
      <dgm:t>
        <a:bodyPr/>
        <a:lstStyle/>
        <a:p>
          <a:endParaRPr lang="en-US"/>
        </a:p>
      </dgm:t>
    </dgm:pt>
    <dgm:pt modelId="{8CC3BD30-9739-48C4-8BDD-88B61B28A24A}">
      <dgm:prSet phldrT="[Text]"/>
      <dgm:spPr/>
      <dgm:t>
        <a:bodyPr/>
        <a:lstStyle/>
        <a:p>
          <a:r>
            <a:rPr lang="en-US" dirty="0"/>
            <a:t> </a:t>
          </a:r>
        </a:p>
      </dgm:t>
    </dgm:pt>
    <dgm:pt modelId="{2D3AEF4D-4A3B-42E4-B7E2-14583975FB98}" type="parTrans" cxnId="{EDCDE894-4A69-4D22-9FE5-771C7056641A}">
      <dgm:prSet/>
      <dgm:spPr/>
      <dgm:t>
        <a:bodyPr/>
        <a:lstStyle/>
        <a:p>
          <a:endParaRPr lang="en-US"/>
        </a:p>
      </dgm:t>
    </dgm:pt>
    <dgm:pt modelId="{38AA796B-20AB-4F00-B45F-2751CD325504}" type="sibTrans" cxnId="{EDCDE894-4A69-4D22-9FE5-771C7056641A}">
      <dgm:prSet/>
      <dgm:spPr/>
      <dgm:t>
        <a:bodyPr/>
        <a:lstStyle/>
        <a:p>
          <a:endParaRPr lang="en-US"/>
        </a:p>
      </dgm:t>
    </dgm:pt>
    <dgm:pt modelId="{4E485191-D520-4E66-B458-CA2BC7ACE8FC}">
      <dgm:prSet phldrT="[Text]"/>
      <dgm:spPr/>
      <dgm:t>
        <a:bodyPr/>
        <a:lstStyle/>
        <a:p>
          <a:r>
            <a:rPr lang="en-US" dirty="0"/>
            <a:t> </a:t>
          </a:r>
        </a:p>
      </dgm:t>
    </dgm:pt>
    <dgm:pt modelId="{D77096C6-1247-41AB-B088-5696302C2DF7}" type="parTrans" cxnId="{04A8C5C6-5B06-4A00-815A-8BB6DEF499D0}">
      <dgm:prSet/>
      <dgm:spPr/>
      <dgm:t>
        <a:bodyPr/>
        <a:lstStyle/>
        <a:p>
          <a:endParaRPr lang="en-US"/>
        </a:p>
      </dgm:t>
    </dgm:pt>
    <dgm:pt modelId="{83EF3360-935B-4F68-9466-F5C9230F938B}" type="sibTrans" cxnId="{04A8C5C6-5B06-4A00-815A-8BB6DEF499D0}">
      <dgm:prSet/>
      <dgm:spPr/>
      <dgm:t>
        <a:bodyPr/>
        <a:lstStyle/>
        <a:p>
          <a:endParaRPr lang="en-US"/>
        </a:p>
      </dgm:t>
    </dgm:pt>
    <dgm:pt modelId="{F977DAD3-4678-44DD-BD49-D507E5D5E4C5}">
      <dgm:prSet phldrT="[Text]"/>
      <dgm:spPr/>
      <dgm:t>
        <a:bodyPr/>
        <a:lstStyle/>
        <a:p>
          <a:endParaRPr lang="en-US" dirty="0"/>
        </a:p>
      </dgm:t>
    </dgm:pt>
    <dgm:pt modelId="{C6C692A7-BDF0-4FF6-A727-79C05F31DF9B}" type="parTrans" cxnId="{1CE55F7D-05D2-401F-8FB8-D07EA78563EE}">
      <dgm:prSet/>
      <dgm:spPr/>
      <dgm:t>
        <a:bodyPr/>
        <a:lstStyle/>
        <a:p>
          <a:endParaRPr lang="en-US"/>
        </a:p>
      </dgm:t>
    </dgm:pt>
    <dgm:pt modelId="{C54AB976-B523-49EB-BB53-F741541B806C}" type="sibTrans" cxnId="{1CE55F7D-05D2-401F-8FB8-D07EA78563EE}">
      <dgm:prSet/>
      <dgm:spPr/>
      <dgm:t>
        <a:bodyPr/>
        <a:lstStyle/>
        <a:p>
          <a:endParaRPr lang="en-US"/>
        </a:p>
      </dgm:t>
    </dgm:pt>
    <dgm:pt modelId="{B51D2CCD-879A-4058-8CA2-3C19960492ED}" type="pres">
      <dgm:prSet presAssocID="{0554B166-01D8-4CB1-AFC8-F7840A726180}" presName="Name0" presStyleCnt="0">
        <dgm:presLayoutVars>
          <dgm:chMax val="1"/>
          <dgm:dir/>
          <dgm:animLvl val="ctr"/>
          <dgm:resizeHandles val="exact"/>
        </dgm:presLayoutVars>
      </dgm:prSet>
      <dgm:spPr/>
    </dgm:pt>
    <dgm:pt modelId="{98415BC0-3B21-47D3-8D48-B162F110B7E5}" type="pres">
      <dgm:prSet presAssocID="{F977DAD3-4678-44DD-BD49-D507E5D5E4C5}" presName="centerShape" presStyleLbl="node0" presStyleIdx="0" presStyleCnt="1"/>
      <dgm:spPr/>
    </dgm:pt>
    <dgm:pt modelId="{9C869723-6B07-435E-B59D-0A65621B5101}" type="pres">
      <dgm:prSet presAssocID="{860B6A74-F73B-420C-BA3A-B76BAD7DEFFF}" presName="node" presStyleLbl="node1" presStyleIdx="0" presStyleCnt="3">
        <dgm:presLayoutVars>
          <dgm:bulletEnabled val="1"/>
        </dgm:presLayoutVars>
      </dgm:prSet>
      <dgm:spPr/>
    </dgm:pt>
    <dgm:pt modelId="{27318694-9756-48FD-B0E9-45D6493EF4B9}" type="pres">
      <dgm:prSet presAssocID="{860B6A74-F73B-420C-BA3A-B76BAD7DEFFF}" presName="dummy" presStyleCnt="0"/>
      <dgm:spPr/>
    </dgm:pt>
    <dgm:pt modelId="{0ED22FE1-ABB3-4DD4-B7E6-54192137404F}" type="pres">
      <dgm:prSet presAssocID="{372F0C8B-E8A3-46D7-A1F4-FE0478B2FD8C}" presName="sibTrans" presStyleLbl="sibTrans2D1" presStyleIdx="0" presStyleCnt="3"/>
      <dgm:spPr/>
    </dgm:pt>
    <dgm:pt modelId="{D565DDC3-A527-44DA-8735-24662D528411}" type="pres">
      <dgm:prSet presAssocID="{8CC3BD30-9739-48C4-8BDD-88B61B28A24A}" presName="node" presStyleLbl="node1" presStyleIdx="1" presStyleCnt="3">
        <dgm:presLayoutVars>
          <dgm:bulletEnabled val="1"/>
        </dgm:presLayoutVars>
      </dgm:prSet>
      <dgm:spPr/>
    </dgm:pt>
    <dgm:pt modelId="{7921E47B-9533-48FA-9D9C-E02FC636A9C9}" type="pres">
      <dgm:prSet presAssocID="{8CC3BD30-9739-48C4-8BDD-88B61B28A24A}" presName="dummy" presStyleCnt="0"/>
      <dgm:spPr/>
    </dgm:pt>
    <dgm:pt modelId="{C7C4492C-5284-441C-8A13-74CE62B8D7F1}" type="pres">
      <dgm:prSet presAssocID="{38AA796B-20AB-4F00-B45F-2751CD325504}" presName="sibTrans" presStyleLbl="sibTrans2D1" presStyleIdx="1" presStyleCnt="3"/>
      <dgm:spPr/>
    </dgm:pt>
    <dgm:pt modelId="{F238D993-8D76-4766-8258-E2FE5DB1AB8B}" type="pres">
      <dgm:prSet presAssocID="{4E485191-D520-4E66-B458-CA2BC7ACE8FC}" presName="node" presStyleLbl="node1" presStyleIdx="2" presStyleCnt="3">
        <dgm:presLayoutVars>
          <dgm:bulletEnabled val="1"/>
        </dgm:presLayoutVars>
      </dgm:prSet>
      <dgm:spPr/>
    </dgm:pt>
    <dgm:pt modelId="{DDA7E0D4-2F63-495D-866D-9E65903D47A7}" type="pres">
      <dgm:prSet presAssocID="{4E485191-D520-4E66-B458-CA2BC7ACE8FC}" presName="dummy" presStyleCnt="0"/>
      <dgm:spPr/>
    </dgm:pt>
    <dgm:pt modelId="{0962BAF5-0414-41E6-A1AA-F3E6EB5D3CAB}" type="pres">
      <dgm:prSet presAssocID="{83EF3360-935B-4F68-9466-F5C9230F938B}" presName="sibTrans" presStyleLbl="sibTrans2D1" presStyleIdx="2" presStyleCnt="3"/>
      <dgm:spPr/>
    </dgm:pt>
  </dgm:ptLst>
  <dgm:cxnLst>
    <dgm:cxn modelId="{C5AF5006-E952-43C0-BD8F-6BD02A021AE1}" srcId="{F977DAD3-4678-44DD-BD49-D507E5D5E4C5}" destId="{860B6A74-F73B-420C-BA3A-B76BAD7DEFFF}" srcOrd="0" destOrd="0" parTransId="{51622F8B-E978-4CA3-8352-5988DF76D142}" sibTransId="{372F0C8B-E8A3-46D7-A1F4-FE0478B2FD8C}"/>
    <dgm:cxn modelId="{F9B3422C-30BD-47E4-B125-BAB8ABA2495C}" type="presOf" srcId="{860B6A74-F73B-420C-BA3A-B76BAD7DEFFF}" destId="{9C869723-6B07-435E-B59D-0A65621B5101}" srcOrd="0" destOrd="0" presId="urn:microsoft.com/office/officeart/2005/8/layout/radial6"/>
    <dgm:cxn modelId="{34CC5844-85E0-4841-87E1-AA0E3E63AD70}" type="presOf" srcId="{83EF3360-935B-4F68-9466-F5C9230F938B}" destId="{0962BAF5-0414-41E6-A1AA-F3E6EB5D3CAB}" srcOrd="0" destOrd="0" presId="urn:microsoft.com/office/officeart/2005/8/layout/radial6"/>
    <dgm:cxn modelId="{98D05969-B27C-4201-A342-B06821979EF8}" type="presOf" srcId="{38AA796B-20AB-4F00-B45F-2751CD325504}" destId="{C7C4492C-5284-441C-8A13-74CE62B8D7F1}" srcOrd="0" destOrd="0" presId="urn:microsoft.com/office/officeart/2005/8/layout/radial6"/>
    <dgm:cxn modelId="{1373B269-06D1-4C3B-AF8D-A253AFC975CB}" type="presOf" srcId="{372F0C8B-E8A3-46D7-A1F4-FE0478B2FD8C}" destId="{0ED22FE1-ABB3-4DD4-B7E6-54192137404F}" srcOrd="0" destOrd="0" presId="urn:microsoft.com/office/officeart/2005/8/layout/radial6"/>
    <dgm:cxn modelId="{53B2064B-389F-4BC0-95FC-1B3963B5E14B}" type="presOf" srcId="{8CC3BD30-9739-48C4-8BDD-88B61B28A24A}" destId="{D565DDC3-A527-44DA-8735-24662D528411}" srcOrd="0" destOrd="0" presId="urn:microsoft.com/office/officeart/2005/8/layout/radial6"/>
    <dgm:cxn modelId="{38D3FE72-2E7B-43F4-B860-C51643552DDB}" type="presOf" srcId="{4E485191-D520-4E66-B458-CA2BC7ACE8FC}" destId="{F238D993-8D76-4766-8258-E2FE5DB1AB8B}" srcOrd="0" destOrd="0" presId="urn:microsoft.com/office/officeart/2005/8/layout/radial6"/>
    <dgm:cxn modelId="{1CE55F7D-05D2-401F-8FB8-D07EA78563EE}" srcId="{0554B166-01D8-4CB1-AFC8-F7840A726180}" destId="{F977DAD3-4678-44DD-BD49-D507E5D5E4C5}" srcOrd="0" destOrd="0" parTransId="{C6C692A7-BDF0-4FF6-A727-79C05F31DF9B}" sibTransId="{C54AB976-B523-49EB-BB53-F741541B806C}"/>
    <dgm:cxn modelId="{E7AA378F-BB52-4477-8A27-0360DAC34AB9}" type="presOf" srcId="{0554B166-01D8-4CB1-AFC8-F7840A726180}" destId="{B51D2CCD-879A-4058-8CA2-3C19960492ED}" srcOrd="0" destOrd="0" presId="urn:microsoft.com/office/officeart/2005/8/layout/radial6"/>
    <dgm:cxn modelId="{EDCDE894-4A69-4D22-9FE5-771C7056641A}" srcId="{F977DAD3-4678-44DD-BD49-D507E5D5E4C5}" destId="{8CC3BD30-9739-48C4-8BDD-88B61B28A24A}" srcOrd="1" destOrd="0" parTransId="{2D3AEF4D-4A3B-42E4-B7E2-14583975FB98}" sibTransId="{38AA796B-20AB-4F00-B45F-2751CD325504}"/>
    <dgm:cxn modelId="{5CFACCB6-D275-4BE8-886E-E3958CFCC371}" type="presOf" srcId="{F977DAD3-4678-44DD-BD49-D507E5D5E4C5}" destId="{98415BC0-3B21-47D3-8D48-B162F110B7E5}" srcOrd="0" destOrd="0" presId="urn:microsoft.com/office/officeart/2005/8/layout/radial6"/>
    <dgm:cxn modelId="{04A8C5C6-5B06-4A00-815A-8BB6DEF499D0}" srcId="{F977DAD3-4678-44DD-BD49-D507E5D5E4C5}" destId="{4E485191-D520-4E66-B458-CA2BC7ACE8FC}" srcOrd="2" destOrd="0" parTransId="{D77096C6-1247-41AB-B088-5696302C2DF7}" sibTransId="{83EF3360-935B-4F68-9466-F5C9230F938B}"/>
    <dgm:cxn modelId="{631C65F1-129C-4498-81C6-A9FBFA87DB39}" type="presParOf" srcId="{B51D2CCD-879A-4058-8CA2-3C19960492ED}" destId="{98415BC0-3B21-47D3-8D48-B162F110B7E5}" srcOrd="0" destOrd="0" presId="urn:microsoft.com/office/officeart/2005/8/layout/radial6"/>
    <dgm:cxn modelId="{91C9653E-1B69-4090-8B2F-B4D004239D0D}" type="presParOf" srcId="{B51D2CCD-879A-4058-8CA2-3C19960492ED}" destId="{9C869723-6B07-435E-B59D-0A65621B5101}" srcOrd="1" destOrd="0" presId="urn:microsoft.com/office/officeart/2005/8/layout/radial6"/>
    <dgm:cxn modelId="{F83F50E3-3B55-405F-8D65-AC6AC9A40EC9}" type="presParOf" srcId="{B51D2CCD-879A-4058-8CA2-3C19960492ED}" destId="{27318694-9756-48FD-B0E9-45D6493EF4B9}" srcOrd="2" destOrd="0" presId="urn:microsoft.com/office/officeart/2005/8/layout/radial6"/>
    <dgm:cxn modelId="{6171B5A8-B636-426D-BF6C-9A4E76BFB4A3}" type="presParOf" srcId="{B51D2CCD-879A-4058-8CA2-3C19960492ED}" destId="{0ED22FE1-ABB3-4DD4-B7E6-54192137404F}" srcOrd="3" destOrd="0" presId="urn:microsoft.com/office/officeart/2005/8/layout/radial6"/>
    <dgm:cxn modelId="{FFC16819-199B-4469-B249-E9CBBC86866C}" type="presParOf" srcId="{B51D2CCD-879A-4058-8CA2-3C19960492ED}" destId="{D565DDC3-A527-44DA-8735-24662D528411}" srcOrd="4" destOrd="0" presId="urn:microsoft.com/office/officeart/2005/8/layout/radial6"/>
    <dgm:cxn modelId="{76027E2C-15EF-46A0-8745-0E26EEAAB062}" type="presParOf" srcId="{B51D2CCD-879A-4058-8CA2-3C19960492ED}" destId="{7921E47B-9533-48FA-9D9C-E02FC636A9C9}" srcOrd="5" destOrd="0" presId="urn:microsoft.com/office/officeart/2005/8/layout/radial6"/>
    <dgm:cxn modelId="{771D54DC-C2D1-4B38-961B-7130874FB7C5}" type="presParOf" srcId="{B51D2CCD-879A-4058-8CA2-3C19960492ED}" destId="{C7C4492C-5284-441C-8A13-74CE62B8D7F1}" srcOrd="6" destOrd="0" presId="urn:microsoft.com/office/officeart/2005/8/layout/radial6"/>
    <dgm:cxn modelId="{718BD8D1-497A-408B-829A-E886C8829CFA}" type="presParOf" srcId="{B51D2CCD-879A-4058-8CA2-3C19960492ED}" destId="{F238D993-8D76-4766-8258-E2FE5DB1AB8B}" srcOrd="7" destOrd="0" presId="urn:microsoft.com/office/officeart/2005/8/layout/radial6"/>
    <dgm:cxn modelId="{5757CDDA-52A3-4F14-82A9-D1C1A3076E79}" type="presParOf" srcId="{B51D2CCD-879A-4058-8CA2-3C19960492ED}" destId="{DDA7E0D4-2F63-495D-866D-9E65903D47A7}" srcOrd="8" destOrd="0" presId="urn:microsoft.com/office/officeart/2005/8/layout/radial6"/>
    <dgm:cxn modelId="{AF5F895F-893F-4E3B-81AD-B39E9E5A5CF7}" type="presParOf" srcId="{B51D2CCD-879A-4058-8CA2-3C19960492ED}" destId="{0962BAF5-0414-41E6-A1AA-F3E6EB5D3CAB}"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2267CE6-B400-4C1C-ACA5-7748E9DFAC8F}" type="doc">
      <dgm:prSet loTypeId="urn:microsoft.com/office/officeart/2005/8/layout/process1" loCatId="process" qsTypeId="urn:microsoft.com/office/officeart/2005/8/quickstyle/simple1" qsCatId="simple" csTypeId="urn:microsoft.com/office/officeart/2005/8/colors/accent3_2" csCatId="accent3" phldr="1"/>
      <dgm:spPr/>
    </dgm:pt>
    <dgm:pt modelId="{A67941E1-C092-49CC-8038-BE1DFECFEAF7}">
      <dgm:prSet phldrT="[Text]"/>
      <dgm:spPr/>
      <dgm:t>
        <a:bodyPr/>
        <a:lstStyle/>
        <a:p>
          <a:r>
            <a:rPr lang="en-US" dirty="0"/>
            <a:t>Reporting from EAS</a:t>
          </a:r>
        </a:p>
      </dgm:t>
    </dgm:pt>
    <dgm:pt modelId="{324E03B2-70FC-4C06-B127-B4882317AF77}" type="parTrans" cxnId="{76746F94-0831-46EC-A622-9B1703C30A64}">
      <dgm:prSet/>
      <dgm:spPr/>
      <dgm:t>
        <a:bodyPr/>
        <a:lstStyle/>
        <a:p>
          <a:endParaRPr lang="en-US"/>
        </a:p>
      </dgm:t>
    </dgm:pt>
    <dgm:pt modelId="{BB27BECE-DD99-4107-AA41-948B311AA1EA}" type="sibTrans" cxnId="{76746F94-0831-46EC-A622-9B1703C30A64}">
      <dgm:prSet/>
      <dgm:spPr/>
      <dgm:t>
        <a:bodyPr/>
        <a:lstStyle/>
        <a:p>
          <a:endParaRPr lang="en-US"/>
        </a:p>
      </dgm:t>
    </dgm:pt>
    <dgm:pt modelId="{07A3B6CA-E75D-4DAB-81CF-F55197390D58}">
      <dgm:prSet phldrT="[Text]"/>
      <dgm:spPr/>
      <dgm:t>
        <a:bodyPr/>
        <a:lstStyle/>
        <a:p>
          <a:r>
            <a:rPr lang="en-US" dirty="0"/>
            <a:t>Identifying actionable insights from the data</a:t>
          </a:r>
        </a:p>
      </dgm:t>
    </dgm:pt>
    <dgm:pt modelId="{8A85A613-E1AC-4F6E-B389-E8F6BFC1DF7D}" type="parTrans" cxnId="{5696B3A2-7935-47BC-A753-4FC27C925035}">
      <dgm:prSet/>
      <dgm:spPr/>
      <dgm:t>
        <a:bodyPr/>
        <a:lstStyle/>
        <a:p>
          <a:endParaRPr lang="en-US"/>
        </a:p>
      </dgm:t>
    </dgm:pt>
    <dgm:pt modelId="{443ADADD-A02C-42C9-92D8-0C9586ACA2E6}" type="sibTrans" cxnId="{5696B3A2-7935-47BC-A753-4FC27C925035}">
      <dgm:prSet/>
      <dgm:spPr/>
      <dgm:t>
        <a:bodyPr/>
        <a:lstStyle/>
        <a:p>
          <a:endParaRPr lang="en-US"/>
        </a:p>
      </dgm:t>
    </dgm:pt>
    <dgm:pt modelId="{2C1AE744-0CDB-440C-9024-704DD78225E5}">
      <dgm:prSet phldrT="[Text]"/>
      <dgm:spPr/>
      <dgm:t>
        <a:bodyPr/>
        <a:lstStyle/>
        <a:p>
          <a:r>
            <a:rPr lang="en-US" dirty="0"/>
            <a:t>Reporting back through Plan </a:t>
          </a:r>
          <a:r>
            <a:rPr lang="en-US" dirty="0" err="1"/>
            <a:t>Mngt</a:t>
          </a:r>
          <a:r>
            <a:rPr lang="en-US" dirty="0"/>
            <a:t> Advisory</a:t>
          </a:r>
        </a:p>
      </dgm:t>
    </dgm:pt>
    <dgm:pt modelId="{2568E4E0-6CD0-45DF-BF8F-F2E42889A386}" type="parTrans" cxnId="{0ABC8C8C-5EB2-4612-9B9F-0835EE0700CD}">
      <dgm:prSet/>
      <dgm:spPr/>
      <dgm:t>
        <a:bodyPr/>
        <a:lstStyle/>
        <a:p>
          <a:endParaRPr lang="en-US"/>
        </a:p>
      </dgm:t>
    </dgm:pt>
    <dgm:pt modelId="{CAB90F90-93B9-4E25-8364-BB52A9174BDD}" type="sibTrans" cxnId="{0ABC8C8C-5EB2-4612-9B9F-0835EE0700CD}">
      <dgm:prSet/>
      <dgm:spPr/>
      <dgm:t>
        <a:bodyPr/>
        <a:lstStyle/>
        <a:p>
          <a:endParaRPr lang="en-US"/>
        </a:p>
      </dgm:t>
    </dgm:pt>
    <dgm:pt modelId="{8BFFA27E-AB79-4939-A2FD-C2CE4A62F23A}">
      <dgm:prSet phldrT="[Text]"/>
      <dgm:spPr/>
      <dgm:t>
        <a:bodyPr/>
        <a:lstStyle/>
        <a:p>
          <a:r>
            <a:rPr lang="en-US" dirty="0"/>
            <a:t>Brainstorming and vetting solutions </a:t>
          </a:r>
        </a:p>
      </dgm:t>
    </dgm:pt>
    <dgm:pt modelId="{3B07E04C-5DB9-4D65-84C8-249CDD21142F}" type="parTrans" cxnId="{1199CF4F-F832-4F81-B28F-EDED136C52A4}">
      <dgm:prSet/>
      <dgm:spPr/>
      <dgm:t>
        <a:bodyPr/>
        <a:lstStyle/>
        <a:p>
          <a:endParaRPr lang="en-US"/>
        </a:p>
      </dgm:t>
    </dgm:pt>
    <dgm:pt modelId="{C52288A8-8992-4E03-935F-D26BD0340C05}" type="sibTrans" cxnId="{1199CF4F-F832-4F81-B28F-EDED136C52A4}">
      <dgm:prSet/>
      <dgm:spPr/>
      <dgm:t>
        <a:bodyPr/>
        <a:lstStyle/>
        <a:p>
          <a:endParaRPr lang="en-US"/>
        </a:p>
      </dgm:t>
    </dgm:pt>
    <dgm:pt modelId="{108FDC05-083A-4AC9-8EE0-4E763C49F44C}" type="pres">
      <dgm:prSet presAssocID="{E2267CE6-B400-4C1C-ACA5-7748E9DFAC8F}" presName="Name0" presStyleCnt="0">
        <dgm:presLayoutVars>
          <dgm:dir/>
          <dgm:resizeHandles val="exact"/>
        </dgm:presLayoutVars>
      </dgm:prSet>
      <dgm:spPr/>
    </dgm:pt>
    <dgm:pt modelId="{8BAE95C5-7DA1-4C77-B111-B75EB62FD66C}" type="pres">
      <dgm:prSet presAssocID="{A67941E1-C092-49CC-8038-BE1DFECFEAF7}" presName="node" presStyleLbl="node1" presStyleIdx="0" presStyleCnt="4">
        <dgm:presLayoutVars>
          <dgm:bulletEnabled val="1"/>
        </dgm:presLayoutVars>
      </dgm:prSet>
      <dgm:spPr/>
    </dgm:pt>
    <dgm:pt modelId="{056EE04F-AE01-4815-AAD6-FDB441940F8E}" type="pres">
      <dgm:prSet presAssocID="{BB27BECE-DD99-4107-AA41-948B311AA1EA}" presName="sibTrans" presStyleLbl="sibTrans2D1" presStyleIdx="0" presStyleCnt="3"/>
      <dgm:spPr/>
    </dgm:pt>
    <dgm:pt modelId="{074082F0-240C-4D91-B8E2-C7395EF56210}" type="pres">
      <dgm:prSet presAssocID="{BB27BECE-DD99-4107-AA41-948B311AA1EA}" presName="connectorText" presStyleLbl="sibTrans2D1" presStyleIdx="0" presStyleCnt="3"/>
      <dgm:spPr/>
    </dgm:pt>
    <dgm:pt modelId="{D1A047F4-CB92-41C3-95EF-C0D48DB66B06}" type="pres">
      <dgm:prSet presAssocID="{07A3B6CA-E75D-4DAB-81CF-F55197390D58}" presName="node" presStyleLbl="node1" presStyleIdx="1" presStyleCnt="4">
        <dgm:presLayoutVars>
          <dgm:bulletEnabled val="1"/>
        </dgm:presLayoutVars>
      </dgm:prSet>
      <dgm:spPr/>
    </dgm:pt>
    <dgm:pt modelId="{F7233189-7AB3-4346-8427-37C8E50EDA65}" type="pres">
      <dgm:prSet presAssocID="{443ADADD-A02C-42C9-92D8-0C9586ACA2E6}" presName="sibTrans" presStyleLbl="sibTrans2D1" presStyleIdx="1" presStyleCnt="3"/>
      <dgm:spPr/>
    </dgm:pt>
    <dgm:pt modelId="{627DBA65-9F3F-4D60-8C63-9335C90EAE3A}" type="pres">
      <dgm:prSet presAssocID="{443ADADD-A02C-42C9-92D8-0C9586ACA2E6}" presName="connectorText" presStyleLbl="sibTrans2D1" presStyleIdx="1" presStyleCnt="3"/>
      <dgm:spPr/>
    </dgm:pt>
    <dgm:pt modelId="{3BBDD022-3D39-4B37-908B-EB68AA927100}" type="pres">
      <dgm:prSet presAssocID="{8BFFA27E-AB79-4939-A2FD-C2CE4A62F23A}" presName="node" presStyleLbl="node1" presStyleIdx="2" presStyleCnt="4">
        <dgm:presLayoutVars>
          <dgm:bulletEnabled val="1"/>
        </dgm:presLayoutVars>
      </dgm:prSet>
      <dgm:spPr/>
    </dgm:pt>
    <dgm:pt modelId="{F0E60A39-CF8D-4479-B591-79FB0F36ED24}" type="pres">
      <dgm:prSet presAssocID="{C52288A8-8992-4E03-935F-D26BD0340C05}" presName="sibTrans" presStyleLbl="sibTrans2D1" presStyleIdx="2" presStyleCnt="3"/>
      <dgm:spPr/>
    </dgm:pt>
    <dgm:pt modelId="{E25808F5-0B17-409F-A73E-E98738E88618}" type="pres">
      <dgm:prSet presAssocID="{C52288A8-8992-4E03-935F-D26BD0340C05}" presName="connectorText" presStyleLbl="sibTrans2D1" presStyleIdx="2" presStyleCnt="3"/>
      <dgm:spPr/>
    </dgm:pt>
    <dgm:pt modelId="{F5EA4018-1A2D-46B5-B4A2-49C41B45C54E}" type="pres">
      <dgm:prSet presAssocID="{2C1AE744-0CDB-440C-9024-704DD78225E5}" presName="node" presStyleLbl="node1" presStyleIdx="3" presStyleCnt="4">
        <dgm:presLayoutVars>
          <dgm:bulletEnabled val="1"/>
        </dgm:presLayoutVars>
      </dgm:prSet>
      <dgm:spPr/>
    </dgm:pt>
  </dgm:ptLst>
  <dgm:cxnLst>
    <dgm:cxn modelId="{81684906-91AA-47A5-8C3B-6273F93BB417}" type="presOf" srcId="{E2267CE6-B400-4C1C-ACA5-7748E9DFAC8F}" destId="{108FDC05-083A-4AC9-8EE0-4E763C49F44C}" srcOrd="0" destOrd="0" presId="urn:microsoft.com/office/officeart/2005/8/layout/process1"/>
    <dgm:cxn modelId="{5E3D3F23-5372-4EC2-BC0D-158F7BA7AED0}" type="presOf" srcId="{A67941E1-C092-49CC-8038-BE1DFECFEAF7}" destId="{8BAE95C5-7DA1-4C77-B111-B75EB62FD66C}" srcOrd="0" destOrd="0" presId="urn:microsoft.com/office/officeart/2005/8/layout/process1"/>
    <dgm:cxn modelId="{4FAFF140-0352-42F2-A6FC-331B7228B6B4}" type="presOf" srcId="{443ADADD-A02C-42C9-92D8-0C9586ACA2E6}" destId="{627DBA65-9F3F-4D60-8C63-9335C90EAE3A}" srcOrd="1" destOrd="0" presId="urn:microsoft.com/office/officeart/2005/8/layout/process1"/>
    <dgm:cxn modelId="{B04BB348-7D85-49FC-99F8-E6E32B0EE77C}" type="presOf" srcId="{BB27BECE-DD99-4107-AA41-948B311AA1EA}" destId="{074082F0-240C-4D91-B8E2-C7395EF56210}" srcOrd="1" destOrd="0" presId="urn:microsoft.com/office/officeart/2005/8/layout/process1"/>
    <dgm:cxn modelId="{1199CF4F-F832-4F81-B28F-EDED136C52A4}" srcId="{E2267CE6-B400-4C1C-ACA5-7748E9DFAC8F}" destId="{8BFFA27E-AB79-4939-A2FD-C2CE4A62F23A}" srcOrd="2" destOrd="0" parTransId="{3B07E04C-5DB9-4D65-84C8-249CDD21142F}" sibTransId="{C52288A8-8992-4E03-935F-D26BD0340C05}"/>
    <dgm:cxn modelId="{ECE33B56-4BBF-42D7-A35F-2DBEA0C5A784}" type="presOf" srcId="{2C1AE744-0CDB-440C-9024-704DD78225E5}" destId="{F5EA4018-1A2D-46B5-B4A2-49C41B45C54E}" srcOrd="0" destOrd="0" presId="urn:microsoft.com/office/officeart/2005/8/layout/process1"/>
    <dgm:cxn modelId="{B1D1FF7A-4B3A-4435-AEBF-1BFA840FEE46}" type="presOf" srcId="{443ADADD-A02C-42C9-92D8-0C9586ACA2E6}" destId="{F7233189-7AB3-4346-8427-37C8E50EDA65}" srcOrd="0" destOrd="0" presId="urn:microsoft.com/office/officeart/2005/8/layout/process1"/>
    <dgm:cxn modelId="{B61CCE7F-6972-4CCE-8F74-5DAA6A96A4F0}" type="presOf" srcId="{C52288A8-8992-4E03-935F-D26BD0340C05}" destId="{F0E60A39-CF8D-4479-B591-79FB0F36ED24}" srcOrd="0" destOrd="0" presId="urn:microsoft.com/office/officeart/2005/8/layout/process1"/>
    <dgm:cxn modelId="{A8FAD981-3650-43B8-97C5-31CADAF6B1E7}" type="presOf" srcId="{C52288A8-8992-4E03-935F-D26BD0340C05}" destId="{E25808F5-0B17-409F-A73E-E98738E88618}" srcOrd="1" destOrd="0" presId="urn:microsoft.com/office/officeart/2005/8/layout/process1"/>
    <dgm:cxn modelId="{1807CE83-E4C0-4FAA-A25E-21BDBD7C59CA}" type="presOf" srcId="{07A3B6CA-E75D-4DAB-81CF-F55197390D58}" destId="{D1A047F4-CB92-41C3-95EF-C0D48DB66B06}" srcOrd="0" destOrd="0" presId="urn:microsoft.com/office/officeart/2005/8/layout/process1"/>
    <dgm:cxn modelId="{0ABC8C8C-5EB2-4612-9B9F-0835EE0700CD}" srcId="{E2267CE6-B400-4C1C-ACA5-7748E9DFAC8F}" destId="{2C1AE744-0CDB-440C-9024-704DD78225E5}" srcOrd="3" destOrd="0" parTransId="{2568E4E0-6CD0-45DF-BF8F-F2E42889A386}" sibTransId="{CAB90F90-93B9-4E25-8364-BB52A9174BDD}"/>
    <dgm:cxn modelId="{76746F94-0831-46EC-A622-9B1703C30A64}" srcId="{E2267CE6-B400-4C1C-ACA5-7748E9DFAC8F}" destId="{A67941E1-C092-49CC-8038-BE1DFECFEAF7}" srcOrd="0" destOrd="0" parTransId="{324E03B2-70FC-4C06-B127-B4882317AF77}" sibTransId="{BB27BECE-DD99-4107-AA41-948B311AA1EA}"/>
    <dgm:cxn modelId="{B61E44A0-F9C6-43EA-A10C-2B69C5751BBC}" type="presOf" srcId="{BB27BECE-DD99-4107-AA41-948B311AA1EA}" destId="{056EE04F-AE01-4815-AAD6-FDB441940F8E}" srcOrd="0" destOrd="0" presId="urn:microsoft.com/office/officeart/2005/8/layout/process1"/>
    <dgm:cxn modelId="{5696B3A2-7935-47BC-A753-4FC27C925035}" srcId="{E2267CE6-B400-4C1C-ACA5-7748E9DFAC8F}" destId="{07A3B6CA-E75D-4DAB-81CF-F55197390D58}" srcOrd="1" destOrd="0" parTransId="{8A85A613-E1AC-4F6E-B389-E8F6BFC1DF7D}" sibTransId="{443ADADD-A02C-42C9-92D8-0C9586ACA2E6}"/>
    <dgm:cxn modelId="{5F81FBFB-EEA2-49DA-ADD9-978F51B821C9}" type="presOf" srcId="{8BFFA27E-AB79-4939-A2FD-C2CE4A62F23A}" destId="{3BBDD022-3D39-4B37-908B-EB68AA927100}" srcOrd="0" destOrd="0" presId="urn:microsoft.com/office/officeart/2005/8/layout/process1"/>
    <dgm:cxn modelId="{21CEB5A0-8CEB-4A1C-8E43-527BB16951AB}" type="presParOf" srcId="{108FDC05-083A-4AC9-8EE0-4E763C49F44C}" destId="{8BAE95C5-7DA1-4C77-B111-B75EB62FD66C}" srcOrd="0" destOrd="0" presId="urn:microsoft.com/office/officeart/2005/8/layout/process1"/>
    <dgm:cxn modelId="{CDA9B749-CD72-4A5D-BCEF-70F34BB041A3}" type="presParOf" srcId="{108FDC05-083A-4AC9-8EE0-4E763C49F44C}" destId="{056EE04F-AE01-4815-AAD6-FDB441940F8E}" srcOrd="1" destOrd="0" presId="urn:microsoft.com/office/officeart/2005/8/layout/process1"/>
    <dgm:cxn modelId="{44FD9479-7955-485A-BD7F-A47E37119E3B}" type="presParOf" srcId="{056EE04F-AE01-4815-AAD6-FDB441940F8E}" destId="{074082F0-240C-4D91-B8E2-C7395EF56210}" srcOrd="0" destOrd="0" presId="urn:microsoft.com/office/officeart/2005/8/layout/process1"/>
    <dgm:cxn modelId="{84F3CD40-9541-413C-B5F2-90F9D99BEACA}" type="presParOf" srcId="{108FDC05-083A-4AC9-8EE0-4E763C49F44C}" destId="{D1A047F4-CB92-41C3-95EF-C0D48DB66B06}" srcOrd="2" destOrd="0" presId="urn:microsoft.com/office/officeart/2005/8/layout/process1"/>
    <dgm:cxn modelId="{D6F7324C-EFFB-4B4F-8BC6-6B6E31414977}" type="presParOf" srcId="{108FDC05-083A-4AC9-8EE0-4E763C49F44C}" destId="{F7233189-7AB3-4346-8427-37C8E50EDA65}" srcOrd="3" destOrd="0" presId="urn:microsoft.com/office/officeart/2005/8/layout/process1"/>
    <dgm:cxn modelId="{7DE1468E-299E-43FF-B28A-53E60F6440A4}" type="presParOf" srcId="{F7233189-7AB3-4346-8427-37C8E50EDA65}" destId="{627DBA65-9F3F-4D60-8C63-9335C90EAE3A}" srcOrd="0" destOrd="0" presId="urn:microsoft.com/office/officeart/2005/8/layout/process1"/>
    <dgm:cxn modelId="{F6EE7849-DDAC-4553-922D-66D6BEC9F2CE}" type="presParOf" srcId="{108FDC05-083A-4AC9-8EE0-4E763C49F44C}" destId="{3BBDD022-3D39-4B37-908B-EB68AA927100}" srcOrd="4" destOrd="0" presId="urn:microsoft.com/office/officeart/2005/8/layout/process1"/>
    <dgm:cxn modelId="{0350F503-3939-4756-890B-CFFEB4BED7FD}" type="presParOf" srcId="{108FDC05-083A-4AC9-8EE0-4E763C49F44C}" destId="{F0E60A39-CF8D-4479-B591-79FB0F36ED24}" srcOrd="5" destOrd="0" presId="urn:microsoft.com/office/officeart/2005/8/layout/process1"/>
    <dgm:cxn modelId="{A23ABA1C-9A55-410D-BB92-4D397DBC577D}" type="presParOf" srcId="{F0E60A39-CF8D-4479-B591-79FB0F36ED24}" destId="{E25808F5-0B17-409F-A73E-E98738E88618}" srcOrd="0" destOrd="0" presId="urn:microsoft.com/office/officeart/2005/8/layout/process1"/>
    <dgm:cxn modelId="{78494B64-9A50-4F30-99FC-13DC71D424CD}" type="presParOf" srcId="{108FDC05-083A-4AC9-8EE0-4E763C49F44C}" destId="{F5EA4018-1A2D-46B5-B4A2-49C41B45C54E}" srcOrd="6"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1E63418-2956-46E8-9D13-65367765819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0DCD726-92A6-42AC-A34B-E4215D8CCA50}">
      <dgm:prSet phldrT="[Text]"/>
      <dgm:spPr/>
      <dgm:t>
        <a:bodyPr/>
        <a:lstStyle/>
        <a:p>
          <a:r>
            <a:rPr lang="en-US" dirty="0"/>
            <a:t>Access &amp; Cost Opportunity </a:t>
          </a:r>
          <a:r>
            <a:rPr lang="en-US" i="1" dirty="0"/>
            <a:t>(from data)</a:t>
          </a:r>
        </a:p>
      </dgm:t>
    </dgm:pt>
    <dgm:pt modelId="{1E9774B9-0464-48B9-9804-F9874FB7A57F}" type="parTrans" cxnId="{21F73BEB-DD80-44DD-BC8A-B2D3A4D37938}">
      <dgm:prSet/>
      <dgm:spPr/>
      <dgm:t>
        <a:bodyPr/>
        <a:lstStyle/>
        <a:p>
          <a:endParaRPr lang="en-US"/>
        </a:p>
      </dgm:t>
    </dgm:pt>
    <dgm:pt modelId="{5D75934D-9E1A-4194-B84D-17FF0AE26035}" type="sibTrans" cxnId="{21F73BEB-DD80-44DD-BC8A-B2D3A4D37938}">
      <dgm:prSet/>
      <dgm:spPr/>
      <dgm:t>
        <a:bodyPr/>
        <a:lstStyle/>
        <a:p>
          <a:endParaRPr lang="en-US"/>
        </a:p>
      </dgm:t>
    </dgm:pt>
    <dgm:pt modelId="{906B8D2D-CF51-4FF8-A8B9-F3E7AE100CD1}">
      <dgm:prSet phldrT="[Text]"/>
      <dgm:spPr/>
      <dgm:t>
        <a:bodyPr/>
        <a:lstStyle/>
        <a:p>
          <a:r>
            <a:rPr lang="en-US" dirty="0"/>
            <a:t>Actionable Insights (</a:t>
          </a:r>
          <a:r>
            <a:rPr lang="en-US" i="1" dirty="0"/>
            <a:t>from research, stakeholder experience &amp; clicking into the data</a:t>
          </a:r>
          <a:r>
            <a:rPr lang="en-US" dirty="0"/>
            <a:t>)</a:t>
          </a:r>
        </a:p>
      </dgm:t>
    </dgm:pt>
    <dgm:pt modelId="{C24859E1-ED37-41C0-9097-A7675DE075D0}" type="parTrans" cxnId="{19EDAC06-22E4-4B09-88E6-27E91455942C}">
      <dgm:prSet/>
      <dgm:spPr/>
      <dgm:t>
        <a:bodyPr/>
        <a:lstStyle/>
        <a:p>
          <a:endParaRPr lang="en-US"/>
        </a:p>
      </dgm:t>
    </dgm:pt>
    <dgm:pt modelId="{AD6F06B6-F1C8-4581-86CC-9BE42CF34135}" type="sibTrans" cxnId="{19EDAC06-22E4-4B09-88E6-27E91455942C}">
      <dgm:prSet/>
      <dgm:spPr/>
      <dgm:t>
        <a:bodyPr/>
        <a:lstStyle/>
        <a:p>
          <a:endParaRPr lang="en-US"/>
        </a:p>
      </dgm:t>
    </dgm:pt>
    <dgm:pt modelId="{E5515B6C-94C9-4DB3-9F87-B05BEE29817E}">
      <dgm:prSet phldrT="[Text]"/>
      <dgm:spPr/>
      <dgm:t>
        <a:bodyPr/>
        <a:lstStyle/>
        <a:p>
          <a:r>
            <a:rPr lang="en-US" dirty="0"/>
            <a:t>Ideas on How to Address </a:t>
          </a:r>
          <a:r>
            <a:rPr lang="en-US" i="1" dirty="0"/>
            <a:t>(from stakeholder brainstorming / vetting)</a:t>
          </a:r>
        </a:p>
      </dgm:t>
    </dgm:pt>
    <dgm:pt modelId="{D596437A-1B93-4EFC-852C-125CA4CCF306}" type="parTrans" cxnId="{C40DEAA1-A69D-49EB-85D8-5542FC3F7AB7}">
      <dgm:prSet/>
      <dgm:spPr/>
      <dgm:t>
        <a:bodyPr/>
        <a:lstStyle/>
        <a:p>
          <a:endParaRPr lang="en-US"/>
        </a:p>
      </dgm:t>
    </dgm:pt>
    <dgm:pt modelId="{9694F514-16D6-463F-95B1-5305690AF7C5}" type="sibTrans" cxnId="{C40DEAA1-A69D-49EB-85D8-5542FC3F7AB7}">
      <dgm:prSet/>
      <dgm:spPr/>
      <dgm:t>
        <a:bodyPr/>
        <a:lstStyle/>
        <a:p>
          <a:endParaRPr lang="en-US"/>
        </a:p>
      </dgm:t>
    </dgm:pt>
    <dgm:pt modelId="{72D3BF0C-C049-40E7-BEB5-614EE1CFD8DA}">
      <dgm:prSet phldrT="[Text]"/>
      <dgm:spPr/>
      <dgm:t>
        <a:bodyPr/>
        <a:lstStyle/>
        <a:p>
          <a:r>
            <a:rPr lang="en-US" dirty="0"/>
            <a:t>X% of children are below benchmarks for  utilizing dental or vision services</a:t>
          </a:r>
        </a:p>
      </dgm:t>
    </dgm:pt>
    <dgm:pt modelId="{CB21CC9C-4190-4C6C-B82D-BCAED320BDF2}" type="parTrans" cxnId="{3C877277-09D4-4B4A-8828-F08DE6E48100}">
      <dgm:prSet/>
      <dgm:spPr/>
      <dgm:t>
        <a:bodyPr/>
        <a:lstStyle/>
        <a:p>
          <a:endParaRPr lang="en-US"/>
        </a:p>
      </dgm:t>
    </dgm:pt>
    <dgm:pt modelId="{3F25848D-EE4C-4665-8EF0-AE15D2CFB989}" type="sibTrans" cxnId="{3C877277-09D4-4B4A-8828-F08DE6E48100}">
      <dgm:prSet/>
      <dgm:spPr/>
      <dgm:t>
        <a:bodyPr/>
        <a:lstStyle/>
        <a:p>
          <a:endParaRPr lang="en-US"/>
        </a:p>
      </dgm:t>
    </dgm:pt>
    <dgm:pt modelId="{5662AAD9-DC91-45B1-8E25-07341C43DFBB}">
      <dgm:prSet phldrT="[Text]"/>
      <dgm:spPr/>
      <dgm:t>
        <a:bodyPr/>
        <a:lstStyle/>
        <a:p>
          <a:r>
            <a:rPr lang="en-US" dirty="0"/>
            <a:t>Low awareness of covered services</a:t>
          </a:r>
        </a:p>
      </dgm:t>
    </dgm:pt>
    <dgm:pt modelId="{19917B1A-62B7-45BD-ABC7-F14545BAFD85}" type="parTrans" cxnId="{ADE86BE5-DE4B-42E2-907B-1D4FB8ADEB8F}">
      <dgm:prSet/>
      <dgm:spPr/>
      <dgm:t>
        <a:bodyPr/>
        <a:lstStyle/>
        <a:p>
          <a:endParaRPr lang="en-US"/>
        </a:p>
      </dgm:t>
    </dgm:pt>
    <dgm:pt modelId="{7D6F5A5D-484B-48DA-93AA-2A7857C1F4CE}" type="sibTrans" cxnId="{ADE86BE5-DE4B-42E2-907B-1D4FB8ADEB8F}">
      <dgm:prSet/>
      <dgm:spPr/>
      <dgm:t>
        <a:bodyPr/>
        <a:lstStyle/>
        <a:p>
          <a:endParaRPr lang="en-US"/>
        </a:p>
      </dgm:t>
    </dgm:pt>
    <dgm:pt modelId="{1C13A39E-0324-4ED5-8ADB-349F2E3E5C3D}">
      <dgm:prSet phldrT="[Text]"/>
      <dgm:spPr/>
      <dgm:t>
        <a:bodyPr/>
        <a:lstStyle/>
        <a:p>
          <a:r>
            <a:rPr lang="en-US" dirty="0"/>
            <a:t>Produce standard messaging / campaign on accessing dental services – pushed through community partners, QHPs,  and CC marketing</a:t>
          </a:r>
        </a:p>
      </dgm:t>
    </dgm:pt>
    <dgm:pt modelId="{B50EE3B3-AA4A-4B1E-9BEB-0DF6CC6EA29D}" type="parTrans" cxnId="{2375C223-FAB9-4B2F-97D9-A39713BDCA53}">
      <dgm:prSet/>
      <dgm:spPr/>
      <dgm:t>
        <a:bodyPr/>
        <a:lstStyle/>
        <a:p>
          <a:endParaRPr lang="en-US"/>
        </a:p>
      </dgm:t>
    </dgm:pt>
    <dgm:pt modelId="{54D372D0-2268-425E-BBD0-465A7CCC916B}" type="sibTrans" cxnId="{2375C223-FAB9-4B2F-97D9-A39713BDCA53}">
      <dgm:prSet/>
      <dgm:spPr/>
      <dgm:t>
        <a:bodyPr/>
        <a:lstStyle/>
        <a:p>
          <a:endParaRPr lang="en-US"/>
        </a:p>
      </dgm:t>
    </dgm:pt>
    <dgm:pt modelId="{B6D44075-52A3-4F26-ACC9-810A84283560}">
      <dgm:prSet phldrT="[Text]"/>
      <dgm:spPr/>
      <dgm:t>
        <a:bodyPr/>
        <a:lstStyle/>
        <a:p>
          <a:r>
            <a:rPr lang="en-US" dirty="0"/>
            <a:t>More prevalent in [metal tier, region, demographic, </a:t>
          </a:r>
          <a:r>
            <a:rPr lang="en-US" dirty="0" err="1"/>
            <a:t>etc</a:t>
          </a:r>
          <a:r>
            <a:rPr lang="en-US" dirty="0"/>
            <a:t>]</a:t>
          </a:r>
        </a:p>
      </dgm:t>
    </dgm:pt>
    <dgm:pt modelId="{31F5C72D-BE4A-448B-9DE9-1FFBE7B9618B}" type="parTrans" cxnId="{FAC9357A-C0C9-4D55-B85E-60B95FF26DB1}">
      <dgm:prSet/>
      <dgm:spPr/>
      <dgm:t>
        <a:bodyPr/>
        <a:lstStyle/>
        <a:p>
          <a:endParaRPr lang="en-US"/>
        </a:p>
      </dgm:t>
    </dgm:pt>
    <dgm:pt modelId="{DE88DC72-0FD4-40CD-888C-EEE16A7DB2E1}" type="sibTrans" cxnId="{FAC9357A-C0C9-4D55-B85E-60B95FF26DB1}">
      <dgm:prSet/>
      <dgm:spPr/>
      <dgm:t>
        <a:bodyPr/>
        <a:lstStyle/>
        <a:p>
          <a:endParaRPr lang="en-US"/>
        </a:p>
      </dgm:t>
    </dgm:pt>
    <dgm:pt modelId="{65BC022B-6CC3-4114-A93B-0642DE6A526D}">
      <dgm:prSet phldrT="[Text]"/>
      <dgm:spPr/>
      <dgm:t>
        <a:bodyPr/>
        <a:lstStyle/>
        <a:p>
          <a:r>
            <a:rPr lang="en-US" dirty="0"/>
            <a:t>Consider partnering with [external collation / association]</a:t>
          </a:r>
        </a:p>
      </dgm:t>
    </dgm:pt>
    <dgm:pt modelId="{04FC1180-4A31-4256-A02F-A27145E5B26E}" type="parTrans" cxnId="{E2B5E76E-DA04-4588-B105-637C86B2D41C}">
      <dgm:prSet/>
      <dgm:spPr/>
      <dgm:t>
        <a:bodyPr/>
        <a:lstStyle/>
        <a:p>
          <a:endParaRPr lang="en-US"/>
        </a:p>
      </dgm:t>
    </dgm:pt>
    <dgm:pt modelId="{B57D9340-F339-4445-BB77-6E2F34A9B528}" type="sibTrans" cxnId="{E2B5E76E-DA04-4588-B105-637C86B2D41C}">
      <dgm:prSet/>
      <dgm:spPr/>
      <dgm:t>
        <a:bodyPr/>
        <a:lstStyle/>
        <a:p>
          <a:endParaRPr lang="en-US"/>
        </a:p>
      </dgm:t>
    </dgm:pt>
    <dgm:pt modelId="{7FF20F7E-8A54-4768-8696-60F6A3E519DA}">
      <dgm:prSet phldrT="[Text]"/>
      <dgm:spPr/>
      <dgm:t>
        <a:bodyPr/>
        <a:lstStyle/>
        <a:p>
          <a:r>
            <a:rPr lang="en-US" dirty="0"/>
            <a:t>TBD</a:t>
          </a:r>
        </a:p>
      </dgm:t>
    </dgm:pt>
    <dgm:pt modelId="{35719DF4-43A8-42C6-A87E-C4AAA2C0313B}" type="parTrans" cxnId="{F12081B8-1E59-4DE8-8681-9E02ED4112D1}">
      <dgm:prSet/>
      <dgm:spPr/>
      <dgm:t>
        <a:bodyPr/>
        <a:lstStyle/>
        <a:p>
          <a:endParaRPr lang="en-US"/>
        </a:p>
      </dgm:t>
    </dgm:pt>
    <dgm:pt modelId="{A1E4A91C-8236-44F2-AA26-4C4BFBFF7848}" type="sibTrans" cxnId="{F12081B8-1E59-4DE8-8681-9E02ED4112D1}">
      <dgm:prSet/>
      <dgm:spPr/>
      <dgm:t>
        <a:bodyPr/>
        <a:lstStyle/>
        <a:p>
          <a:endParaRPr lang="en-US"/>
        </a:p>
      </dgm:t>
    </dgm:pt>
    <dgm:pt modelId="{8A897812-941A-4369-A1C0-57731360A193}" type="pres">
      <dgm:prSet presAssocID="{E1E63418-2956-46E8-9D13-65367765819E}" presName="linear" presStyleCnt="0">
        <dgm:presLayoutVars>
          <dgm:dir/>
          <dgm:animLvl val="lvl"/>
          <dgm:resizeHandles val="exact"/>
        </dgm:presLayoutVars>
      </dgm:prSet>
      <dgm:spPr/>
    </dgm:pt>
    <dgm:pt modelId="{BECFDE4E-0D88-48CA-ACA3-E07501D2F591}" type="pres">
      <dgm:prSet presAssocID="{60DCD726-92A6-42AC-A34B-E4215D8CCA50}" presName="parentLin" presStyleCnt="0"/>
      <dgm:spPr/>
    </dgm:pt>
    <dgm:pt modelId="{7BDF3A08-C108-4704-840F-42E07F3AE2DE}" type="pres">
      <dgm:prSet presAssocID="{60DCD726-92A6-42AC-A34B-E4215D8CCA50}" presName="parentLeftMargin" presStyleLbl="node1" presStyleIdx="0" presStyleCnt="3"/>
      <dgm:spPr/>
    </dgm:pt>
    <dgm:pt modelId="{3A086ADD-39FD-4751-908C-B06420B31D17}" type="pres">
      <dgm:prSet presAssocID="{60DCD726-92A6-42AC-A34B-E4215D8CCA50}" presName="parentText" presStyleLbl="node1" presStyleIdx="0" presStyleCnt="3">
        <dgm:presLayoutVars>
          <dgm:chMax val="0"/>
          <dgm:bulletEnabled val="1"/>
        </dgm:presLayoutVars>
      </dgm:prSet>
      <dgm:spPr/>
    </dgm:pt>
    <dgm:pt modelId="{4476AB12-59BC-47B5-9C6E-B9DF791B7E1F}" type="pres">
      <dgm:prSet presAssocID="{60DCD726-92A6-42AC-A34B-E4215D8CCA50}" presName="negativeSpace" presStyleCnt="0"/>
      <dgm:spPr/>
    </dgm:pt>
    <dgm:pt modelId="{97BD1240-41B0-48DE-A8F4-607796AD6F8C}" type="pres">
      <dgm:prSet presAssocID="{60DCD726-92A6-42AC-A34B-E4215D8CCA50}" presName="childText" presStyleLbl="conFgAcc1" presStyleIdx="0" presStyleCnt="3">
        <dgm:presLayoutVars>
          <dgm:bulletEnabled val="1"/>
        </dgm:presLayoutVars>
      </dgm:prSet>
      <dgm:spPr/>
    </dgm:pt>
    <dgm:pt modelId="{F723E6AA-0946-460D-AF4E-8B425B6C7BFD}" type="pres">
      <dgm:prSet presAssocID="{5D75934D-9E1A-4194-B84D-17FF0AE26035}" presName="spaceBetweenRectangles" presStyleCnt="0"/>
      <dgm:spPr/>
    </dgm:pt>
    <dgm:pt modelId="{4DAE5B7C-57E5-4519-ADD1-77833C0F7454}" type="pres">
      <dgm:prSet presAssocID="{906B8D2D-CF51-4FF8-A8B9-F3E7AE100CD1}" presName="parentLin" presStyleCnt="0"/>
      <dgm:spPr/>
    </dgm:pt>
    <dgm:pt modelId="{65B33ECB-A137-4B43-849B-BA74B4227D38}" type="pres">
      <dgm:prSet presAssocID="{906B8D2D-CF51-4FF8-A8B9-F3E7AE100CD1}" presName="parentLeftMargin" presStyleLbl="node1" presStyleIdx="0" presStyleCnt="3"/>
      <dgm:spPr/>
    </dgm:pt>
    <dgm:pt modelId="{FF206AFE-AE2A-4282-8773-52C42B0781AA}" type="pres">
      <dgm:prSet presAssocID="{906B8D2D-CF51-4FF8-A8B9-F3E7AE100CD1}" presName="parentText" presStyleLbl="node1" presStyleIdx="1" presStyleCnt="3">
        <dgm:presLayoutVars>
          <dgm:chMax val="0"/>
          <dgm:bulletEnabled val="1"/>
        </dgm:presLayoutVars>
      </dgm:prSet>
      <dgm:spPr/>
    </dgm:pt>
    <dgm:pt modelId="{98A38B86-AB26-404E-87FB-FD221C1F0A2D}" type="pres">
      <dgm:prSet presAssocID="{906B8D2D-CF51-4FF8-A8B9-F3E7AE100CD1}" presName="negativeSpace" presStyleCnt="0"/>
      <dgm:spPr/>
    </dgm:pt>
    <dgm:pt modelId="{919FFBCD-C4D6-4883-BBA7-57E2891763EB}" type="pres">
      <dgm:prSet presAssocID="{906B8D2D-CF51-4FF8-A8B9-F3E7AE100CD1}" presName="childText" presStyleLbl="conFgAcc1" presStyleIdx="1" presStyleCnt="3">
        <dgm:presLayoutVars>
          <dgm:bulletEnabled val="1"/>
        </dgm:presLayoutVars>
      </dgm:prSet>
      <dgm:spPr/>
    </dgm:pt>
    <dgm:pt modelId="{B760A6BA-D83B-4FC1-9B0C-6473CE443BB2}" type="pres">
      <dgm:prSet presAssocID="{AD6F06B6-F1C8-4581-86CC-9BE42CF34135}" presName="spaceBetweenRectangles" presStyleCnt="0"/>
      <dgm:spPr/>
    </dgm:pt>
    <dgm:pt modelId="{9028C2D1-19A1-4D4F-BA96-4B0290D52DDE}" type="pres">
      <dgm:prSet presAssocID="{E5515B6C-94C9-4DB3-9F87-B05BEE29817E}" presName="parentLin" presStyleCnt="0"/>
      <dgm:spPr/>
    </dgm:pt>
    <dgm:pt modelId="{10683C0F-0D36-4DE6-BEF8-5B96F4803F17}" type="pres">
      <dgm:prSet presAssocID="{E5515B6C-94C9-4DB3-9F87-B05BEE29817E}" presName="parentLeftMargin" presStyleLbl="node1" presStyleIdx="1" presStyleCnt="3"/>
      <dgm:spPr/>
    </dgm:pt>
    <dgm:pt modelId="{EE1C5E24-D0BE-4549-8345-AB76E5EEF96B}" type="pres">
      <dgm:prSet presAssocID="{E5515B6C-94C9-4DB3-9F87-B05BEE29817E}" presName="parentText" presStyleLbl="node1" presStyleIdx="2" presStyleCnt="3">
        <dgm:presLayoutVars>
          <dgm:chMax val="0"/>
          <dgm:bulletEnabled val="1"/>
        </dgm:presLayoutVars>
      </dgm:prSet>
      <dgm:spPr/>
    </dgm:pt>
    <dgm:pt modelId="{8FB65035-19A0-4038-B70D-3041AA3F40B3}" type="pres">
      <dgm:prSet presAssocID="{E5515B6C-94C9-4DB3-9F87-B05BEE29817E}" presName="negativeSpace" presStyleCnt="0"/>
      <dgm:spPr/>
    </dgm:pt>
    <dgm:pt modelId="{7BF18117-98FA-4D09-9C66-1806E6D4B75A}" type="pres">
      <dgm:prSet presAssocID="{E5515B6C-94C9-4DB3-9F87-B05BEE29817E}" presName="childText" presStyleLbl="conFgAcc1" presStyleIdx="2" presStyleCnt="3">
        <dgm:presLayoutVars>
          <dgm:bulletEnabled val="1"/>
        </dgm:presLayoutVars>
      </dgm:prSet>
      <dgm:spPr/>
    </dgm:pt>
  </dgm:ptLst>
  <dgm:cxnLst>
    <dgm:cxn modelId="{19EDAC06-22E4-4B09-88E6-27E91455942C}" srcId="{E1E63418-2956-46E8-9D13-65367765819E}" destId="{906B8D2D-CF51-4FF8-A8B9-F3E7AE100CD1}" srcOrd="1" destOrd="0" parTransId="{C24859E1-ED37-41C0-9097-A7675DE075D0}" sibTransId="{AD6F06B6-F1C8-4581-86CC-9BE42CF34135}"/>
    <dgm:cxn modelId="{56DF6F19-78A2-47FF-9E44-2D229C183B6D}" type="presOf" srcId="{1C13A39E-0324-4ED5-8ADB-349F2E3E5C3D}" destId="{7BF18117-98FA-4D09-9C66-1806E6D4B75A}" srcOrd="0" destOrd="0" presId="urn:microsoft.com/office/officeart/2005/8/layout/list1"/>
    <dgm:cxn modelId="{E8AD641A-46BE-4EA4-84C8-127323551954}" type="presOf" srcId="{E1E63418-2956-46E8-9D13-65367765819E}" destId="{8A897812-941A-4369-A1C0-57731360A193}" srcOrd="0" destOrd="0" presId="urn:microsoft.com/office/officeart/2005/8/layout/list1"/>
    <dgm:cxn modelId="{2375C223-FAB9-4B2F-97D9-A39713BDCA53}" srcId="{E5515B6C-94C9-4DB3-9F87-B05BEE29817E}" destId="{1C13A39E-0324-4ED5-8ADB-349F2E3E5C3D}" srcOrd="0" destOrd="0" parTransId="{B50EE3B3-AA4A-4B1E-9BEB-0DF6CC6EA29D}" sibTransId="{54D372D0-2268-425E-BBD0-465A7CCC916B}"/>
    <dgm:cxn modelId="{17F7CC4A-A548-4998-BA23-123DCCCF0DC0}" type="presOf" srcId="{E5515B6C-94C9-4DB3-9F87-B05BEE29817E}" destId="{EE1C5E24-D0BE-4549-8345-AB76E5EEF96B}" srcOrd="1" destOrd="0" presId="urn:microsoft.com/office/officeart/2005/8/layout/list1"/>
    <dgm:cxn modelId="{E2B5E76E-DA04-4588-B105-637C86B2D41C}" srcId="{E5515B6C-94C9-4DB3-9F87-B05BEE29817E}" destId="{65BC022B-6CC3-4114-A93B-0642DE6A526D}" srcOrd="1" destOrd="0" parTransId="{04FC1180-4A31-4256-A02F-A27145E5B26E}" sibTransId="{B57D9340-F339-4445-BB77-6E2F34A9B528}"/>
    <dgm:cxn modelId="{9FC7C355-6E0D-4312-90C8-1DD10C910A55}" type="presOf" srcId="{7FF20F7E-8A54-4768-8696-60F6A3E519DA}" destId="{7BF18117-98FA-4D09-9C66-1806E6D4B75A}" srcOrd="0" destOrd="2" presId="urn:microsoft.com/office/officeart/2005/8/layout/list1"/>
    <dgm:cxn modelId="{3C877277-09D4-4B4A-8828-F08DE6E48100}" srcId="{60DCD726-92A6-42AC-A34B-E4215D8CCA50}" destId="{72D3BF0C-C049-40E7-BEB5-614EE1CFD8DA}" srcOrd="0" destOrd="0" parTransId="{CB21CC9C-4190-4C6C-B82D-BCAED320BDF2}" sibTransId="{3F25848D-EE4C-4665-8EF0-AE15D2CFB989}"/>
    <dgm:cxn modelId="{FAC9357A-C0C9-4D55-B85E-60B95FF26DB1}" srcId="{906B8D2D-CF51-4FF8-A8B9-F3E7AE100CD1}" destId="{B6D44075-52A3-4F26-ACC9-810A84283560}" srcOrd="1" destOrd="0" parTransId="{31F5C72D-BE4A-448B-9DE9-1FFBE7B9618B}" sibTransId="{DE88DC72-0FD4-40CD-888C-EEE16A7DB2E1}"/>
    <dgm:cxn modelId="{20F1E281-2F06-4F5F-B736-CA96724611BC}" type="presOf" srcId="{906B8D2D-CF51-4FF8-A8B9-F3E7AE100CD1}" destId="{FF206AFE-AE2A-4282-8773-52C42B0781AA}" srcOrd="1" destOrd="0" presId="urn:microsoft.com/office/officeart/2005/8/layout/list1"/>
    <dgm:cxn modelId="{EFE314A1-9326-4452-982E-35978E16FC01}" type="presOf" srcId="{B6D44075-52A3-4F26-ACC9-810A84283560}" destId="{919FFBCD-C4D6-4883-BBA7-57E2891763EB}" srcOrd="0" destOrd="1" presId="urn:microsoft.com/office/officeart/2005/8/layout/list1"/>
    <dgm:cxn modelId="{C40DEAA1-A69D-49EB-85D8-5542FC3F7AB7}" srcId="{E1E63418-2956-46E8-9D13-65367765819E}" destId="{E5515B6C-94C9-4DB3-9F87-B05BEE29817E}" srcOrd="2" destOrd="0" parTransId="{D596437A-1B93-4EFC-852C-125CA4CCF306}" sibTransId="{9694F514-16D6-463F-95B1-5305690AF7C5}"/>
    <dgm:cxn modelId="{0F0A62B7-20C4-46BD-9B46-FC2FD96C28BF}" type="presOf" srcId="{E5515B6C-94C9-4DB3-9F87-B05BEE29817E}" destId="{10683C0F-0D36-4DE6-BEF8-5B96F4803F17}" srcOrd="0" destOrd="0" presId="urn:microsoft.com/office/officeart/2005/8/layout/list1"/>
    <dgm:cxn modelId="{F12081B8-1E59-4DE8-8681-9E02ED4112D1}" srcId="{E5515B6C-94C9-4DB3-9F87-B05BEE29817E}" destId="{7FF20F7E-8A54-4768-8696-60F6A3E519DA}" srcOrd="2" destOrd="0" parTransId="{35719DF4-43A8-42C6-A87E-C4AAA2C0313B}" sibTransId="{A1E4A91C-8236-44F2-AA26-4C4BFBFF7848}"/>
    <dgm:cxn modelId="{2C8392D1-2E90-4180-848C-815DC8E03BD6}" type="presOf" srcId="{60DCD726-92A6-42AC-A34B-E4215D8CCA50}" destId="{7BDF3A08-C108-4704-840F-42E07F3AE2DE}" srcOrd="0" destOrd="0" presId="urn:microsoft.com/office/officeart/2005/8/layout/list1"/>
    <dgm:cxn modelId="{EB30B1DF-2FA3-4B6B-B54C-018592CB49FD}" type="presOf" srcId="{906B8D2D-CF51-4FF8-A8B9-F3E7AE100CD1}" destId="{65B33ECB-A137-4B43-849B-BA74B4227D38}" srcOrd="0" destOrd="0" presId="urn:microsoft.com/office/officeart/2005/8/layout/list1"/>
    <dgm:cxn modelId="{2E323EE2-D1BD-4E8C-8CF1-D58F1F5B2747}" type="presOf" srcId="{72D3BF0C-C049-40E7-BEB5-614EE1CFD8DA}" destId="{97BD1240-41B0-48DE-A8F4-607796AD6F8C}" srcOrd="0" destOrd="0" presId="urn:microsoft.com/office/officeart/2005/8/layout/list1"/>
    <dgm:cxn modelId="{ADE86BE5-DE4B-42E2-907B-1D4FB8ADEB8F}" srcId="{906B8D2D-CF51-4FF8-A8B9-F3E7AE100CD1}" destId="{5662AAD9-DC91-45B1-8E25-07341C43DFBB}" srcOrd="0" destOrd="0" parTransId="{19917B1A-62B7-45BD-ABC7-F14545BAFD85}" sibTransId="{7D6F5A5D-484B-48DA-93AA-2A7857C1F4CE}"/>
    <dgm:cxn modelId="{4D2644E6-5FA1-4851-9EF8-407007E7E68F}" type="presOf" srcId="{60DCD726-92A6-42AC-A34B-E4215D8CCA50}" destId="{3A086ADD-39FD-4751-908C-B06420B31D17}" srcOrd="1" destOrd="0" presId="urn:microsoft.com/office/officeart/2005/8/layout/list1"/>
    <dgm:cxn modelId="{21F73BEB-DD80-44DD-BC8A-B2D3A4D37938}" srcId="{E1E63418-2956-46E8-9D13-65367765819E}" destId="{60DCD726-92A6-42AC-A34B-E4215D8CCA50}" srcOrd="0" destOrd="0" parTransId="{1E9774B9-0464-48B9-9804-F9874FB7A57F}" sibTransId="{5D75934D-9E1A-4194-B84D-17FF0AE26035}"/>
    <dgm:cxn modelId="{BBDA3DED-41FF-4801-9921-9EB396D946BD}" type="presOf" srcId="{65BC022B-6CC3-4114-A93B-0642DE6A526D}" destId="{7BF18117-98FA-4D09-9C66-1806E6D4B75A}" srcOrd="0" destOrd="1" presId="urn:microsoft.com/office/officeart/2005/8/layout/list1"/>
    <dgm:cxn modelId="{2D7DA6EE-A662-4B60-81A2-3B3F7659B867}" type="presOf" srcId="{5662AAD9-DC91-45B1-8E25-07341C43DFBB}" destId="{919FFBCD-C4D6-4883-BBA7-57E2891763EB}" srcOrd="0" destOrd="0" presId="urn:microsoft.com/office/officeart/2005/8/layout/list1"/>
    <dgm:cxn modelId="{A6F4C3F4-636C-448E-AC85-6027F60DA378}" type="presParOf" srcId="{8A897812-941A-4369-A1C0-57731360A193}" destId="{BECFDE4E-0D88-48CA-ACA3-E07501D2F591}" srcOrd="0" destOrd="0" presId="urn:microsoft.com/office/officeart/2005/8/layout/list1"/>
    <dgm:cxn modelId="{FDD73879-5474-42B8-8DBC-FE00C4B176B2}" type="presParOf" srcId="{BECFDE4E-0D88-48CA-ACA3-E07501D2F591}" destId="{7BDF3A08-C108-4704-840F-42E07F3AE2DE}" srcOrd="0" destOrd="0" presId="urn:microsoft.com/office/officeart/2005/8/layout/list1"/>
    <dgm:cxn modelId="{CCE27D68-4ED9-4B3B-820E-BAC649EA2DBB}" type="presParOf" srcId="{BECFDE4E-0D88-48CA-ACA3-E07501D2F591}" destId="{3A086ADD-39FD-4751-908C-B06420B31D17}" srcOrd="1" destOrd="0" presId="urn:microsoft.com/office/officeart/2005/8/layout/list1"/>
    <dgm:cxn modelId="{D0715E6E-4896-40C9-9747-998B7FE80C81}" type="presParOf" srcId="{8A897812-941A-4369-A1C0-57731360A193}" destId="{4476AB12-59BC-47B5-9C6E-B9DF791B7E1F}" srcOrd="1" destOrd="0" presId="urn:microsoft.com/office/officeart/2005/8/layout/list1"/>
    <dgm:cxn modelId="{5BDAAE2D-C997-4605-BEA1-9DCD1216A6F6}" type="presParOf" srcId="{8A897812-941A-4369-A1C0-57731360A193}" destId="{97BD1240-41B0-48DE-A8F4-607796AD6F8C}" srcOrd="2" destOrd="0" presId="urn:microsoft.com/office/officeart/2005/8/layout/list1"/>
    <dgm:cxn modelId="{B6A0C3A7-6CD1-4E00-B0AF-47A630ABBF4D}" type="presParOf" srcId="{8A897812-941A-4369-A1C0-57731360A193}" destId="{F723E6AA-0946-460D-AF4E-8B425B6C7BFD}" srcOrd="3" destOrd="0" presId="urn:microsoft.com/office/officeart/2005/8/layout/list1"/>
    <dgm:cxn modelId="{9978EE48-ED47-44FE-8CFD-FD25820CB3BE}" type="presParOf" srcId="{8A897812-941A-4369-A1C0-57731360A193}" destId="{4DAE5B7C-57E5-4519-ADD1-77833C0F7454}" srcOrd="4" destOrd="0" presId="urn:microsoft.com/office/officeart/2005/8/layout/list1"/>
    <dgm:cxn modelId="{8B18E105-EAD5-4284-BB7B-D65DB9BF1AFD}" type="presParOf" srcId="{4DAE5B7C-57E5-4519-ADD1-77833C0F7454}" destId="{65B33ECB-A137-4B43-849B-BA74B4227D38}" srcOrd="0" destOrd="0" presId="urn:microsoft.com/office/officeart/2005/8/layout/list1"/>
    <dgm:cxn modelId="{E2DF5D79-BEF3-406E-A475-10CDDC8EEA2D}" type="presParOf" srcId="{4DAE5B7C-57E5-4519-ADD1-77833C0F7454}" destId="{FF206AFE-AE2A-4282-8773-52C42B0781AA}" srcOrd="1" destOrd="0" presId="urn:microsoft.com/office/officeart/2005/8/layout/list1"/>
    <dgm:cxn modelId="{3D97D341-94E2-478E-AD6B-638E7A8A2E47}" type="presParOf" srcId="{8A897812-941A-4369-A1C0-57731360A193}" destId="{98A38B86-AB26-404E-87FB-FD221C1F0A2D}" srcOrd="5" destOrd="0" presId="urn:microsoft.com/office/officeart/2005/8/layout/list1"/>
    <dgm:cxn modelId="{B20A52E1-C9C7-4EA6-9C0C-7744D5126148}" type="presParOf" srcId="{8A897812-941A-4369-A1C0-57731360A193}" destId="{919FFBCD-C4D6-4883-BBA7-57E2891763EB}" srcOrd="6" destOrd="0" presId="urn:microsoft.com/office/officeart/2005/8/layout/list1"/>
    <dgm:cxn modelId="{77338D68-92AB-45B7-9D85-CD268BC0D395}" type="presParOf" srcId="{8A897812-941A-4369-A1C0-57731360A193}" destId="{B760A6BA-D83B-4FC1-9B0C-6473CE443BB2}" srcOrd="7" destOrd="0" presId="urn:microsoft.com/office/officeart/2005/8/layout/list1"/>
    <dgm:cxn modelId="{31AFD1E3-B784-47C9-8B90-873A3B2537FF}" type="presParOf" srcId="{8A897812-941A-4369-A1C0-57731360A193}" destId="{9028C2D1-19A1-4D4F-BA96-4B0290D52DDE}" srcOrd="8" destOrd="0" presId="urn:microsoft.com/office/officeart/2005/8/layout/list1"/>
    <dgm:cxn modelId="{5345767A-0B47-4AF2-B899-E2CBE7840B15}" type="presParOf" srcId="{9028C2D1-19A1-4D4F-BA96-4B0290D52DDE}" destId="{10683C0F-0D36-4DE6-BEF8-5B96F4803F17}" srcOrd="0" destOrd="0" presId="urn:microsoft.com/office/officeart/2005/8/layout/list1"/>
    <dgm:cxn modelId="{EC5B5A1E-1ECB-4809-8C05-5D2E7270CDEC}" type="presParOf" srcId="{9028C2D1-19A1-4D4F-BA96-4B0290D52DDE}" destId="{EE1C5E24-D0BE-4549-8345-AB76E5EEF96B}" srcOrd="1" destOrd="0" presId="urn:microsoft.com/office/officeart/2005/8/layout/list1"/>
    <dgm:cxn modelId="{2DA2D56C-0422-4615-8E87-FBCF65CD5A7B}" type="presParOf" srcId="{8A897812-941A-4369-A1C0-57731360A193}" destId="{8FB65035-19A0-4038-B70D-3041AA3F40B3}" srcOrd="9" destOrd="0" presId="urn:microsoft.com/office/officeart/2005/8/layout/list1"/>
    <dgm:cxn modelId="{F146A0C2-27EE-4FD5-8BCA-A2800F44A1FF}" type="presParOf" srcId="{8A897812-941A-4369-A1C0-57731360A193}" destId="{7BF18117-98FA-4D09-9C66-1806E6D4B75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F68A84-0D2B-4806-A2FB-D4C1CB898313}"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BDDCAAF1-205F-4AEA-9D2F-DB35F9F7DC35}">
      <dgm:prSet phldrT="[Text]"/>
      <dgm:spPr/>
      <dgm:t>
        <a:bodyPr/>
        <a:lstStyle/>
        <a:p>
          <a:r>
            <a:rPr lang="en-US" dirty="0"/>
            <a:t>Objective Quality Measures</a:t>
          </a:r>
        </a:p>
      </dgm:t>
    </dgm:pt>
    <dgm:pt modelId="{DD3E68A3-9794-4497-ACAC-6EB2E3DABF4C}" type="parTrans" cxnId="{A69226DD-33E7-4511-8E96-51F3DA3B3C07}">
      <dgm:prSet/>
      <dgm:spPr/>
      <dgm:t>
        <a:bodyPr/>
        <a:lstStyle/>
        <a:p>
          <a:endParaRPr lang="en-US"/>
        </a:p>
      </dgm:t>
    </dgm:pt>
    <dgm:pt modelId="{95A07BF2-975E-44A7-A38C-46B6605D187A}" type="sibTrans" cxnId="{A69226DD-33E7-4511-8E96-51F3DA3B3C07}">
      <dgm:prSet/>
      <dgm:spPr/>
      <dgm:t>
        <a:bodyPr/>
        <a:lstStyle/>
        <a:p>
          <a:endParaRPr lang="en-US"/>
        </a:p>
      </dgm:t>
    </dgm:pt>
    <dgm:pt modelId="{31E70150-E247-4716-9A24-2622EF0AC00F}">
      <dgm:prSet phldrT="[Text]"/>
      <dgm:spPr/>
      <dgm:t>
        <a:bodyPr/>
        <a:lstStyle/>
        <a:p>
          <a:r>
            <a:rPr lang="en-US" dirty="0"/>
            <a:t>Promote use of high-performing providers </a:t>
          </a:r>
        </a:p>
      </dgm:t>
    </dgm:pt>
    <dgm:pt modelId="{0D35F869-972B-4171-9D07-7028D8CF33C2}" type="parTrans" cxnId="{F9A2591D-8889-4291-9FDD-07D414394F35}">
      <dgm:prSet/>
      <dgm:spPr/>
      <dgm:t>
        <a:bodyPr/>
        <a:lstStyle/>
        <a:p>
          <a:endParaRPr lang="en-US"/>
        </a:p>
      </dgm:t>
    </dgm:pt>
    <dgm:pt modelId="{4A321219-31CB-4CFC-AEF6-F977019DC466}" type="sibTrans" cxnId="{F9A2591D-8889-4291-9FDD-07D414394F35}">
      <dgm:prSet/>
      <dgm:spPr/>
      <dgm:t>
        <a:bodyPr/>
        <a:lstStyle/>
        <a:p>
          <a:endParaRPr lang="en-US"/>
        </a:p>
      </dgm:t>
    </dgm:pt>
    <dgm:pt modelId="{9EE941B0-BA79-400F-BE9E-22768B6EC3AE}">
      <dgm:prSet phldrT="[Text]"/>
      <dgm:spPr/>
      <dgm:t>
        <a:bodyPr/>
        <a:lstStyle/>
        <a:p>
          <a:r>
            <a:rPr lang="en-US" dirty="0"/>
            <a:t>Move from fee-for-service to pay-for-performance</a:t>
          </a:r>
        </a:p>
      </dgm:t>
    </dgm:pt>
    <dgm:pt modelId="{DC17B9AF-562E-405C-96E3-85BB542DA494}" type="parTrans" cxnId="{15DB4705-4DE5-4489-899D-90C62E01BBF5}">
      <dgm:prSet/>
      <dgm:spPr/>
      <dgm:t>
        <a:bodyPr/>
        <a:lstStyle/>
        <a:p>
          <a:endParaRPr lang="en-US"/>
        </a:p>
      </dgm:t>
    </dgm:pt>
    <dgm:pt modelId="{C924DEDB-93A2-42AA-BAA7-0B57255DE889}" type="sibTrans" cxnId="{15DB4705-4DE5-4489-899D-90C62E01BBF5}">
      <dgm:prSet/>
      <dgm:spPr/>
      <dgm:t>
        <a:bodyPr/>
        <a:lstStyle/>
        <a:p>
          <a:endParaRPr lang="en-US"/>
        </a:p>
      </dgm:t>
    </dgm:pt>
    <dgm:pt modelId="{07F4015A-BB8B-4F7C-ACEF-E7DD9A90AD72}">
      <dgm:prSet phldrT="[Text]"/>
      <dgm:spPr/>
      <dgm:t>
        <a:bodyPr/>
        <a:lstStyle/>
        <a:p>
          <a:r>
            <a:rPr lang="en-US" dirty="0"/>
            <a:t>Enable providers to focus on preventative care </a:t>
          </a:r>
        </a:p>
      </dgm:t>
    </dgm:pt>
    <dgm:pt modelId="{10560BF9-8B98-4831-9F5A-E6E62DAB8C44}" type="parTrans" cxnId="{A782D5D7-C165-4D35-B6D4-CE80508FE0C6}">
      <dgm:prSet/>
      <dgm:spPr/>
      <dgm:t>
        <a:bodyPr/>
        <a:lstStyle/>
        <a:p>
          <a:endParaRPr lang="en-US"/>
        </a:p>
      </dgm:t>
    </dgm:pt>
    <dgm:pt modelId="{7B8EBA09-BE51-4D37-9661-A87BBEC437E3}" type="sibTrans" cxnId="{A782D5D7-C165-4D35-B6D4-CE80508FE0C6}">
      <dgm:prSet/>
      <dgm:spPr/>
      <dgm:t>
        <a:bodyPr/>
        <a:lstStyle/>
        <a:p>
          <a:endParaRPr lang="en-US"/>
        </a:p>
      </dgm:t>
    </dgm:pt>
    <dgm:pt modelId="{FE0D606E-7C95-40BB-951A-87C3E019D67A}" type="pres">
      <dgm:prSet presAssocID="{9BF68A84-0D2B-4806-A2FB-D4C1CB898313}" presName="composite" presStyleCnt="0">
        <dgm:presLayoutVars>
          <dgm:chMax val="1"/>
          <dgm:dir/>
          <dgm:resizeHandles val="exact"/>
        </dgm:presLayoutVars>
      </dgm:prSet>
      <dgm:spPr/>
    </dgm:pt>
    <dgm:pt modelId="{3DFBF252-BF26-4965-BAC6-C30107F4C2FC}" type="pres">
      <dgm:prSet presAssocID="{BDDCAAF1-205F-4AEA-9D2F-DB35F9F7DC35}" presName="roof" presStyleLbl="dkBgShp" presStyleIdx="0" presStyleCnt="2" custLinFactNeighborX="0"/>
      <dgm:spPr/>
    </dgm:pt>
    <dgm:pt modelId="{6F42169D-356C-4E2A-97D7-98B6835C6597}" type="pres">
      <dgm:prSet presAssocID="{BDDCAAF1-205F-4AEA-9D2F-DB35F9F7DC35}" presName="pillars" presStyleCnt="0"/>
      <dgm:spPr/>
    </dgm:pt>
    <dgm:pt modelId="{B4774666-E056-4CD5-8B0D-3C56F7F7984D}" type="pres">
      <dgm:prSet presAssocID="{BDDCAAF1-205F-4AEA-9D2F-DB35F9F7DC35}" presName="pillar1" presStyleLbl="node1" presStyleIdx="0" presStyleCnt="3">
        <dgm:presLayoutVars>
          <dgm:bulletEnabled val="1"/>
        </dgm:presLayoutVars>
      </dgm:prSet>
      <dgm:spPr/>
    </dgm:pt>
    <dgm:pt modelId="{E40CF2F2-E981-4851-A330-6E9732CA32B2}" type="pres">
      <dgm:prSet presAssocID="{9EE941B0-BA79-400F-BE9E-22768B6EC3AE}" presName="pillarX" presStyleLbl="node1" presStyleIdx="1" presStyleCnt="3">
        <dgm:presLayoutVars>
          <dgm:bulletEnabled val="1"/>
        </dgm:presLayoutVars>
      </dgm:prSet>
      <dgm:spPr/>
    </dgm:pt>
    <dgm:pt modelId="{1E193A57-154E-4521-BA30-A84744F58A17}" type="pres">
      <dgm:prSet presAssocID="{07F4015A-BB8B-4F7C-ACEF-E7DD9A90AD72}" presName="pillarX" presStyleLbl="node1" presStyleIdx="2" presStyleCnt="3">
        <dgm:presLayoutVars>
          <dgm:bulletEnabled val="1"/>
        </dgm:presLayoutVars>
      </dgm:prSet>
      <dgm:spPr/>
    </dgm:pt>
    <dgm:pt modelId="{A73A7476-ACFF-40CF-92D1-5EDA43085121}" type="pres">
      <dgm:prSet presAssocID="{BDDCAAF1-205F-4AEA-9D2F-DB35F9F7DC35}" presName="base" presStyleLbl="dkBgShp" presStyleIdx="1" presStyleCnt="2"/>
      <dgm:spPr/>
    </dgm:pt>
  </dgm:ptLst>
  <dgm:cxnLst>
    <dgm:cxn modelId="{15DB4705-4DE5-4489-899D-90C62E01BBF5}" srcId="{BDDCAAF1-205F-4AEA-9D2F-DB35F9F7DC35}" destId="{9EE941B0-BA79-400F-BE9E-22768B6EC3AE}" srcOrd="1" destOrd="0" parTransId="{DC17B9AF-562E-405C-96E3-85BB542DA494}" sibTransId="{C924DEDB-93A2-42AA-BAA7-0B57255DE889}"/>
    <dgm:cxn modelId="{E21D0918-6D05-47C2-8F0F-F0B4E59594EB}" type="presOf" srcId="{31E70150-E247-4716-9A24-2622EF0AC00F}" destId="{B4774666-E056-4CD5-8B0D-3C56F7F7984D}" srcOrd="0" destOrd="0" presId="urn:microsoft.com/office/officeart/2005/8/layout/hList3"/>
    <dgm:cxn modelId="{F9A2591D-8889-4291-9FDD-07D414394F35}" srcId="{BDDCAAF1-205F-4AEA-9D2F-DB35F9F7DC35}" destId="{31E70150-E247-4716-9A24-2622EF0AC00F}" srcOrd="0" destOrd="0" parTransId="{0D35F869-972B-4171-9D07-7028D8CF33C2}" sibTransId="{4A321219-31CB-4CFC-AEF6-F977019DC466}"/>
    <dgm:cxn modelId="{8965FB74-5112-49A7-A32D-E43C2173A08F}" type="presOf" srcId="{07F4015A-BB8B-4F7C-ACEF-E7DD9A90AD72}" destId="{1E193A57-154E-4521-BA30-A84744F58A17}" srcOrd="0" destOrd="0" presId="urn:microsoft.com/office/officeart/2005/8/layout/hList3"/>
    <dgm:cxn modelId="{2C5B5A9D-63CC-4289-8989-B3ED85F59630}" type="presOf" srcId="{9BF68A84-0D2B-4806-A2FB-D4C1CB898313}" destId="{FE0D606E-7C95-40BB-951A-87C3E019D67A}" srcOrd="0" destOrd="0" presId="urn:microsoft.com/office/officeart/2005/8/layout/hList3"/>
    <dgm:cxn modelId="{23E41FBB-50B3-4673-B078-F893931DF4C0}" type="presOf" srcId="{9EE941B0-BA79-400F-BE9E-22768B6EC3AE}" destId="{E40CF2F2-E981-4851-A330-6E9732CA32B2}" srcOrd="0" destOrd="0" presId="urn:microsoft.com/office/officeart/2005/8/layout/hList3"/>
    <dgm:cxn modelId="{D59CACD7-0D6B-4CDB-BA28-8323BA43691D}" type="presOf" srcId="{BDDCAAF1-205F-4AEA-9D2F-DB35F9F7DC35}" destId="{3DFBF252-BF26-4965-BAC6-C30107F4C2FC}" srcOrd="0" destOrd="0" presId="urn:microsoft.com/office/officeart/2005/8/layout/hList3"/>
    <dgm:cxn modelId="{A782D5D7-C165-4D35-B6D4-CE80508FE0C6}" srcId="{BDDCAAF1-205F-4AEA-9D2F-DB35F9F7DC35}" destId="{07F4015A-BB8B-4F7C-ACEF-E7DD9A90AD72}" srcOrd="2" destOrd="0" parTransId="{10560BF9-8B98-4831-9F5A-E6E62DAB8C44}" sibTransId="{7B8EBA09-BE51-4D37-9661-A87BBEC437E3}"/>
    <dgm:cxn modelId="{A69226DD-33E7-4511-8E96-51F3DA3B3C07}" srcId="{9BF68A84-0D2B-4806-A2FB-D4C1CB898313}" destId="{BDDCAAF1-205F-4AEA-9D2F-DB35F9F7DC35}" srcOrd="0" destOrd="0" parTransId="{DD3E68A3-9794-4497-ACAC-6EB2E3DABF4C}" sibTransId="{95A07BF2-975E-44A7-A38C-46B6605D187A}"/>
    <dgm:cxn modelId="{6A2EB2AE-02AA-421C-829C-881B5EE6CFB2}" type="presParOf" srcId="{FE0D606E-7C95-40BB-951A-87C3E019D67A}" destId="{3DFBF252-BF26-4965-BAC6-C30107F4C2FC}" srcOrd="0" destOrd="0" presId="urn:microsoft.com/office/officeart/2005/8/layout/hList3"/>
    <dgm:cxn modelId="{3DAC897F-5159-4354-B339-0B7ABB75DE79}" type="presParOf" srcId="{FE0D606E-7C95-40BB-951A-87C3E019D67A}" destId="{6F42169D-356C-4E2A-97D7-98B6835C6597}" srcOrd="1" destOrd="0" presId="urn:microsoft.com/office/officeart/2005/8/layout/hList3"/>
    <dgm:cxn modelId="{435F3912-D936-41F3-A7C3-2A9067F45757}" type="presParOf" srcId="{6F42169D-356C-4E2A-97D7-98B6835C6597}" destId="{B4774666-E056-4CD5-8B0D-3C56F7F7984D}" srcOrd="0" destOrd="0" presId="urn:microsoft.com/office/officeart/2005/8/layout/hList3"/>
    <dgm:cxn modelId="{EE482834-BBA1-45FF-AA75-39FFA6B07B8A}" type="presParOf" srcId="{6F42169D-356C-4E2A-97D7-98B6835C6597}" destId="{E40CF2F2-E981-4851-A330-6E9732CA32B2}" srcOrd="1" destOrd="0" presId="urn:microsoft.com/office/officeart/2005/8/layout/hList3"/>
    <dgm:cxn modelId="{A6DB8E41-A703-4A8E-ACAA-F5743DBC8AD7}" type="presParOf" srcId="{6F42169D-356C-4E2A-97D7-98B6835C6597}" destId="{1E193A57-154E-4521-BA30-A84744F58A17}" srcOrd="2" destOrd="0" presId="urn:microsoft.com/office/officeart/2005/8/layout/hList3"/>
    <dgm:cxn modelId="{9B67AE1F-55F0-476C-9A42-1CFBA4F2640B}" type="presParOf" srcId="{FE0D606E-7C95-40BB-951A-87C3E019D67A}" destId="{A73A7476-ACFF-40CF-92D1-5EDA43085121}" srcOrd="2" destOrd="0" presId="urn:microsoft.com/office/officeart/2005/8/layout/hList3"/>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00D50B-7E25-4019-A94C-B89D337C2EBA}" type="doc">
      <dgm:prSet loTypeId="urn:microsoft.com/office/officeart/2005/8/layout/vList3" loCatId="picture" qsTypeId="urn:microsoft.com/office/officeart/2005/8/quickstyle/simple1" qsCatId="simple" csTypeId="urn:microsoft.com/office/officeart/2005/8/colors/accent1_2" csCatId="accent1" phldr="1"/>
      <dgm:spPr/>
      <dgm:t>
        <a:bodyPr/>
        <a:lstStyle/>
        <a:p>
          <a:endParaRPr lang="en-US"/>
        </a:p>
      </dgm:t>
    </dgm:pt>
    <dgm:pt modelId="{2E84B6A4-87B0-42E8-AD8B-C2556B14B04A}">
      <dgm:prSet/>
      <dgm:spPr/>
      <dgm:t>
        <a:bodyPr/>
        <a:lstStyle/>
        <a:p>
          <a:r>
            <a:rPr lang="en-US" baseline="0" dirty="0"/>
            <a:t>Better quality measures</a:t>
          </a:r>
          <a:endParaRPr lang="en-US" dirty="0"/>
        </a:p>
      </dgm:t>
    </dgm:pt>
    <dgm:pt modelId="{5C164920-F4CA-42A9-9204-C273160C1E97}" type="parTrans" cxnId="{EAB21727-F3C9-4F7C-9685-6059B9E08F3A}">
      <dgm:prSet/>
      <dgm:spPr/>
      <dgm:t>
        <a:bodyPr/>
        <a:lstStyle/>
        <a:p>
          <a:endParaRPr lang="en-US"/>
        </a:p>
      </dgm:t>
    </dgm:pt>
    <dgm:pt modelId="{B32F283A-69D7-44F4-9CC8-9C1B53A0B275}" type="sibTrans" cxnId="{EAB21727-F3C9-4F7C-9685-6059B9E08F3A}">
      <dgm:prSet/>
      <dgm:spPr/>
      <dgm:t>
        <a:bodyPr/>
        <a:lstStyle/>
        <a:p>
          <a:endParaRPr lang="en-US"/>
        </a:p>
      </dgm:t>
    </dgm:pt>
    <dgm:pt modelId="{6B406115-D217-4EEF-AA3D-87A93EC092D3}">
      <dgm:prSet/>
      <dgm:spPr/>
      <dgm:t>
        <a:bodyPr/>
        <a:lstStyle/>
        <a:p>
          <a:r>
            <a:rPr lang="en-US" baseline="0" dirty="0"/>
            <a:t>Improve system integration</a:t>
          </a:r>
          <a:endParaRPr lang="en-US" dirty="0"/>
        </a:p>
      </dgm:t>
    </dgm:pt>
    <dgm:pt modelId="{C3DE0CAF-8809-48CB-B13B-96E30228B2EA}" type="parTrans" cxnId="{ADE1E762-D892-4FE6-B925-AC2AAB20628F}">
      <dgm:prSet/>
      <dgm:spPr/>
      <dgm:t>
        <a:bodyPr/>
        <a:lstStyle/>
        <a:p>
          <a:endParaRPr lang="en-US"/>
        </a:p>
      </dgm:t>
    </dgm:pt>
    <dgm:pt modelId="{40104A40-052E-4B8D-9D52-374D441CA1C7}" type="sibTrans" cxnId="{ADE1E762-D892-4FE6-B925-AC2AAB20628F}">
      <dgm:prSet/>
      <dgm:spPr/>
      <dgm:t>
        <a:bodyPr/>
        <a:lstStyle/>
        <a:p>
          <a:endParaRPr lang="en-US"/>
        </a:p>
      </dgm:t>
    </dgm:pt>
    <dgm:pt modelId="{B4433DD3-AA54-4FB7-9561-9892F1CA1216}">
      <dgm:prSet/>
      <dgm:spPr/>
      <dgm:t>
        <a:bodyPr/>
        <a:lstStyle/>
        <a:p>
          <a:r>
            <a:rPr lang="en-US" baseline="0" dirty="0"/>
            <a:t>Increase outreach</a:t>
          </a:r>
          <a:endParaRPr lang="en-US" dirty="0"/>
        </a:p>
      </dgm:t>
    </dgm:pt>
    <dgm:pt modelId="{F9685BFF-99EC-4F1E-B4FE-8B3C976CE657}" type="sibTrans" cxnId="{29B63B87-743F-4EB2-B2FD-7DBC7DF1F3F6}">
      <dgm:prSet/>
      <dgm:spPr/>
      <dgm:t>
        <a:bodyPr/>
        <a:lstStyle/>
        <a:p>
          <a:endParaRPr lang="en-US"/>
        </a:p>
      </dgm:t>
    </dgm:pt>
    <dgm:pt modelId="{655E780E-2AA5-489F-942D-D066E7D9B700}" type="parTrans" cxnId="{29B63B87-743F-4EB2-B2FD-7DBC7DF1F3F6}">
      <dgm:prSet/>
      <dgm:spPr/>
      <dgm:t>
        <a:bodyPr/>
        <a:lstStyle/>
        <a:p>
          <a:endParaRPr lang="en-US"/>
        </a:p>
      </dgm:t>
    </dgm:pt>
    <dgm:pt modelId="{89E210B9-14E2-4B2E-9C98-2DA13913C57C}">
      <dgm:prSet/>
      <dgm:spPr/>
      <dgm:t>
        <a:bodyPr/>
        <a:lstStyle/>
        <a:p>
          <a:r>
            <a:rPr lang="en-US" dirty="0"/>
            <a:t>Standardized quality measures</a:t>
          </a:r>
        </a:p>
      </dgm:t>
    </dgm:pt>
    <dgm:pt modelId="{FFCACCDA-CC06-4312-8639-AA654BF705EB}" type="parTrans" cxnId="{AF52B2F6-C33C-4DB3-BC9F-B3DC222B929A}">
      <dgm:prSet/>
      <dgm:spPr/>
      <dgm:t>
        <a:bodyPr/>
        <a:lstStyle/>
        <a:p>
          <a:endParaRPr lang="en-US"/>
        </a:p>
      </dgm:t>
    </dgm:pt>
    <dgm:pt modelId="{650ED9C4-7C55-434F-91F3-9A1915C3EA63}" type="sibTrans" cxnId="{AF52B2F6-C33C-4DB3-BC9F-B3DC222B929A}">
      <dgm:prSet/>
      <dgm:spPr/>
      <dgm:t>
        <a:bodyPr/>
        <a:lstStyle/>
        <a:p>
          <a:endParaRPr lang="en-US"/>
        </a:p>
      </dgm:t>
    </dgm:pt>
    <dgm:pt modelId="{C26AC131-80C9-4B0E-AFFB-55C82CEE0AD6}">
      <dgm:prSet/>
      <dgm:spPr/>
      <dgm:t>
        <a:bodyPr/>
        <a:lstStyle/>
        <a:p>
          <a:r>
            <a:rPr lang="en-US" dirty="0"/>
            <a:t>Emphasize importance of integration</a:t>
          </a:r>
        </a:p>
      </dgm:t>
    </dgm:pt>
    <dgm:pt modelId="{3BB7EDD2-672C-4C9B-A6A7-84224371E7DF}" type="parTrans" cxnId="{922094EE-E442-4922-A08D-DB11B1F12A37}">
      <dgm:prSet/>
      <dgm:spPr/>
      <dgm:t>
        <a:bodyPr/>
        <a:lstStyle/>
        <a:p>
          <a:endParaRPr lang="en-US"/>
        </a:p>
      </dgm:t>
    </dgm:pt>
    <dgm:pt modelId="{7DEFA85D-418C-4E38-9C19-6C255C4A14AF}" type="sibTrans" cxnId="{922094EE-E442-4922-A08D-DB11B1F12A37}">
      <dgm:prSet/>
      <dgm:spPr/>
      <dgm:t>
        <a:bodyPr/>
        <a:lstStyle/>
        <a:p>
          <a:endParaRPr lang="en-US"/>
        </a:p>
      </dgm:t>
    </dgm:pt>
    <dgm:pt modelId="{B108536B-F4FF-4E3E-A3A8-8B7F66EC0924}">
      <dgm:prSet/>
      <dgm:spPr/>
      <dgm:t>
        <a:bodyPr/>
        <a:lstStyle/>
        <a:p>
          <a:r>
            <a:rPr lang="en-US" dirty="0"/>
            <a:t>Motivate engagement, inter-professional training</a:t>
          </a:r>
        </a:p>
      </dgm:t>
    </dgm:pt>
    <dgm:pt modelId="{B136A9FA-A738-415F-B27F-04EB90FE7FB8}" type="parTrans" cxnId="{3868BD8F-89C6-4676-AABE-34BD6E601BCD}">
      <dgm:prSet/>
      <dgm:spPr/>
      <dgm:t>
        <a:bodyPr/>
        <a:lstStyle/>
        <a:p>
          <a:endParaRPr lang="en-US"/>
        </a:p>
      </dgm:t>
    </dgm:pt>
    <dgm:pt modelId="{C51332C6-D85B-46F3-9645-6FA77A9C5202}" type="sibTrans" cxnId="{3868BD8F-89C6-4676-AABE-34BD6E601BCD}">
      <dgm:prSet/>
      <dgm:spPr/>
      <dgm:t>
        <a:bodyPr/>
        <a:lstStyle/>
        <a:p>
          <a:endParaRPr lang="en-US"/>
        </a:p>
      </dgm:t>
    </dgm:pt>
    <dgm:pt modelId="{D05ADB02-DC17-4890-9C07-23A0D7EE906E}">
      <dgm:prSet/>
      <dgm:spPr/>
      <dgm:t>
        <a:bodyPr/>
        <a:lstStyle/>
        <a:p>
          <a:r>
            <a:rPr lang="en-US" dirty="0"/>
            <a:t>Consider cost of implementation </a:t>
          </a:r>
        </a:p>
      </dgm:t>
    </dgm:pt>
    <dgm:pt modelId="{C22D9DC1-EB8A-491E-999D-A8F854039A5E}" type="parTrans" cxnId="{330135C8-A906-455D-A84D-FE8E321ED422}">
      <dgm:prSet/>
      <dgm:spPr/>
      <dgm:t>
        <a:bodyPr/>
        <a:lstStyle/>
        <a:p>
          <a:endParaRPr lang="en-US"/>
        </a:p>
      </dgm:t>
    </dgm:pt>
    <dgm:pt modelId="{454A5C86-612A-4725-BAAF-9FB45331EBB1}" type="sibTrans" cxnId="{330135C8-A906-455D-A84D-FE8E321ED422}">
      <dgm:prSet/>
      <dgm:spPr/>
      <dgm:t>
        <a:bodyPr/>
        <a:lstStyle/>
        <a:p>
          <a:endParaRPr lang="en-US"/>
        </a:p>
      </dgm:t>
    </dgm:pt>
    <dgm:pt modelId="{D9674624-61AC-40E8-9AB1-5B8CE8C98A7B}">
      <dgm:prSet/>
      <dgm:spPr/>
      <dgm:t>
        <a:bodyPr/>
        <a:lstStyle/>
        <a:p>
          <a:r>
            <a:rPr lang="en-US" dirty="0"/>
            <a:t>Preventative care ad campaign</a:t>
          </a:r>
        </a:p>
      </dgm:t>
    </dgm:pt>
    <dgm:pt modelId="{14AF6D8F-0CF9-447C-9E8B-C54E9EB8F0A0}" type="parTrans" cxnId="{0FEB7417-66E6-4332-8C0D-D020246CC92E}">
      <dgm:prSet/>
      <dgm:spPr/>
      <dgm:t>
        <a:bodyPr/>
        <a:lstStyle/>
        <a:p>
          <a:endParaRPr lang="en-US"/>
        </a:p>
      </dgm:t>
    </dgm:pt>
    <dgm:pt modelId="{6BA98CF2-2185-40F6-8419-EAEB1461B007}" type="sibTrans" cxnId="{0FEB7417-66E6-4332-8C0D-D020246CC92E}">
      <dgm:prSet/>
      <dgm:spPr/>
      <dgm:t>
        <a:bodyPr/>
        <a:lstStyle/>
        <a:p>
          <a:endParaRPr lang="en-US"/>
        </a:p>
      </dgm:t>
    </dgm:pt>
    <dgm:pt modelId="{7E9E7213-6180-4F2C-B488-FBB0F1F19652}">
      <dgm:prSet/>
      <dgm:spPr/>
      <dgm:t>
        <a:bodyPr/>
        <a:lstStyle/>
        <a:p>
          <a:r>
            <a:rPr lang="en-US" dirty="0"/>
            <a:t>Permission around provider outreach to new members</a:t>
          </a:r>
        </a:p>
      </dgm:t>
    </dgm:pt>
    <dgm:pt modelId="{938E4585-C57C-41FE-9A16-46748AC808C0}" type="parTrans" cxnId="{09DA911C-47EE-4C6E-B50B-7D937AB872B6}">
      <dgm:prSet/>
      <dgm:spPr/>
      <dgm:t>
        <a:bodyPr/>
        <a:lstStyle/>
        <a:p>
          <a:endParaRPr lang="en-US"/>
        </a:p>
      </dgm:t>
    </dgm:pt>
    <dgm:pt modelId="{BB70E489-9F99-4FAA-998C-572E3E1FEC99}" type="sibTrans" cxnId="{09DA911C-47EE-4C6E-B50B-7D937AB872B6}">
      <dgm:prSet/>
      <dgm:spPr/>
      <dgm:t>
        <a:bodyPr/>
        <a:lstStyle/>
        <a:p>
          <a:endParaRPr lang="en-US"/>
        </a:p>
      </dgm:t>
    </dgm:pt>
    <dgm:pt modelId="{FBB49A57-44F3-48F3-BF08-B7A74628801C}">
      <dgm:prSet/>
      <dgm:spPr/>
      <dgm:t>
        <a:bodyPr/>
        <a:lstStyle/>
        <a:p>
          <a:r>
            <a:rPr lang="en-US" dirty="0"/>
            <a:t>Risk Assessment</a:t>
          </a:r>
        </a:p>
      </dgm:t>
    </dgm:pt>
    <dgm:pt modelId="{6676A8AD-A655-4643-8DE7-8F61E283E10C}" type="parTrans" cxnId="{94626C06-E421-4C53-A945-46BF0741D235}">
      <dgm:prSet/>
      <dgm:spPr/>
      <dgm:t>
        <a:bodyPr/>
        <a:lstStyle/>
        <a:p>
          <a:endParaRPr lang="en-US"/>
        </a:p>
      </dgm:t>
    </dgm:pt>
    <dgm:pt modelId="{91F17035-B854-47A0-AAF6-F661730DA9BE}" type="sibTrans" cxnId="{94626C06-E421-4C53-A945-46BF0741D235}">
      <dgm:prSet/>
      <dgm:spPr/>
      <dgm:t>
        <a:bodyPr/>
        <a:lstStyle/>
        <a:p>
          <a:endParaRPr lang="en-US"/>
        </a:p>
      </dgm:t>
    </dgm:pt>
    <dgm:pt modelId="{87DF9A82-80BA-4C4C-A85F-E5D195DA81A5}" type="pres">
      <dgm:prSet presAssocID="{C300D50B-7E25-4019-A94C-B89D337C2EBA}" presName="linearFlow" presStyleCnt="0">
        <dgm:presLayoutVars>
          <dgm:dir/>
          <dgm:resizeHandles val="exact"/>
        </dgm:presLayoutVars>
      </dgm:prSet>
      <dgm:spPr/>
    </dgm:pt>
    <dgm:pt modelId="{EB0DAE84-745B-4436-807E-CD58D715B647}" type="pres">
      <dgm:prSet presAssocID="{2E84B6A4-87B0-42E8-AD8B-C2556B14B04A}" presName="composite" presStyleCnt="0"/>
      <dgm:spPr/>
    </dgm:pt>
    <dgm:pt modelId="{B220170A-147C-4F31-8E63-13EC29F175BC}" type="pres">
      <dgm:prSet presAssocID="{2E84B6A4-87B0-42E8-AD8B-C2556B14B04A}" presName="imgShp" presStyleLbl="fgImgPlace1" presStyleIdx="0" presStyleCnt="4" custLinFactNeighborX="-3836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r chart"/>
        </a:ext>
      </dgm:extLst>
    </dgm:pt>
    <dgm:pt modelId="{8B39D79D-B299-4E45-872E-0CD40961C555}" type="pres">
      <dgm:prSet presAssocID="{2E84B6A4-87B0-42E8-AD8B-C2556B14B04A}" presName="txShp" presStyleLbl="node1" presStyleIdx="0" presStyleCnt="4">
        <dgm:presLayoutVars>
          <dgm:bulletEnabled val="1"/>
        </dgm:presLayoutVars>
      </dgm:prSet>
      <dgm:spPr/>
    </dgm:pt>
    <dgm:pt modelId="{36AFD3BA-1FAB-4681-B60E-AA91101FDCFB}" type="pres">
      <dgm:prSet presAssocID="{B32F283A-69D7-44F4-9CC8-9C1B53A0B275}" presName="spacing" presStyleCnt="0"/>
      <dgm:spPr/>
    </dgm:pt>
    <dgm:pt modelId="{90F205FD-1E34-404E-A270-9685B0A08E92}" type="pres">
      <dgm:prSet presAssocID="{6B406115-D217-4EEF-AA3D-87A93EC092D3}" presName="composite" presStyleCnt="0"/>
      <dgm:spPr/>
    </dgm:pt>
    <dgm:pt modelId="{17CC1C4A-7E13-4C6C-A1B5-1EAFCECE24B9}" type="pres">
      <dgm:prSet presAssocID="{6B406115-D217-4EEF-AA3D-87A93EC092D3}" presName="imgShp" presStyleLbl="fgImgPlace1" presStyleIdx="1" presStyleCnt="4" custLinFactNeighborX="-4219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onitor"/>
        </a:ext>
      </dgm:extLst>
    </dgm:pt>
    <dgm:pt modelId="{04E4511B-1379-4354-B19E-91B9C07A6380}" type="pres">
      <dgm:prSet presAssocID="{6B406115-D217-4EEF-AA3D-87A93EC092D3}" presName="txShp" presStyleLbl="node1" presStyleIdx="1" presStyleCnt="4">
        <dgm:presLayoutVars>
          <dgm:bulletEnabled val="1"/>
        </dgm:presLayoutVars>
      </dgm:prSet>
      <dgm:spPr/>
    </dgm:pt>
    <dgm:pt modelId="{C1B12BB3-DA6A-444E-AABF-486DA3CE8155}" type="pres">
      <dgm:prSet presAssocID="{40104A40-052E-4B8D-9D52-374D441CA1C7}" presName="spacing" presStyleCnt="0"/>
      <dgm:spPr/>
    </dgm:pt>
    <dgm:pt modelId="{0CC2A282-7408-4E19-BA0A-2DF79D4E0E40}" type="pres">
      <dgm:prSet presAssocID="{B4433DD3-AA54-4FB7-9561-9892F1CA1216}" presName="composite" presStyleCnt="0"/>
      <dgm:spPr/>
    </dgm:pt>
    <dgm:pt modelId="{35846329-88D2-4038-A846-BF92D7036FD5}" type="pres">
      <dgm:prSet presAssocID="{B4433DD3-AA54-4FB7-9561-9892F1CA1216}" presName="imgShp" presStyleLbl="fgImgPlace1" presStyleIdx="2" presStyleCnt="4" custLinFactNeighborX="-4219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Users"/>
        </a:ext>
      </dgm:extLst>
    </dgm:pt>
    <dgm:pt modelId="{F43E1727-086F-401B-A192-8D9C5A86D3B4}" type="pres">
      <dgm:prSet presAssocID="{B4433DD3-AA54-4FB7-9561-9892F1CA1216}" presName="txShp" presStyleLbl="node1" presStyleIdx="2" presStyleCnt="4">
        <dgm:presLayoutVars>
          <dgm:bulletEnabled val="1"/>
        </dgm:presLayoutVars>
      </dgm:prSet>
      <dgm:spPr/>
    </dgm:pt>
    <dgm:pt modelId="{15A477BE-F378-4427-9AD0-D03F1FFCC902}" type="pres">
      <dgm:prSet presAssocID="{F9685BFF-99EC-4F1E-B4FE-8B3C976CE657}" presName="spacing" presStyleCnt="0"/>
      <dgm:spPr/>
    </dgm:pt>
    <dgm:pt modelId="{F9254FE7-3244-4C12-802D-193BE26434CE}" type="pres">
      <dgm:prSet presAssocID="{FBB49A57-44F3-48F3-BF08-B7A74628801C}" presName="composite" presStyleCnt="0"/>
      <dgm:spPr/>
    </dgm:pt>
    <dgm:pt modelId="{025501C4-E501-4938-94B9-B3B8CD5806B6}" type="pres">
      <dgm:prSet presAssocID="{FBB49A57-44F3-48F3-BF08-B7A74628801C}" presName="imgShp" presStyleLbl="fgImgPlace1" presStyleIdx="3" presStyleCnt="4" custLinFactNeighborX="-32769"/>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hecklist"/>
        </a:ext>
      </dgm:extLst>
    </dgm:pt>
    <dgm:pt modelId="{5CE42877-3871-48CC-9942-CA802685694D}" type="pres">
      <dgm:prSet presAssocID="{FBB49A57-44F3-48F3-BF08-B7A74628801C}" presName="txShp" presStyleLbl="node1" presStyleIdx="3" presStyleCnt="4">
        <dgm:presLayoutVars>
          <dgm:bulletEnabled val="1"/>
        </dgm:presLayoutVars>
      </dgm:prSet>
      <dgm:spPr/>
    </dgm:pt>
  </dgm:ptLst>
  <dgm:cxnLst>
    <dgm:cxn modelId="{922B7C00-96A2-42CA-827B-1F641B9B367F}" type="presOf" srcId="{C300D50B-7E25-4019-A94C-B89D337C2EBA}" destId="{87DF9A82-80BA-4C4C-A85F-E5D195DA81A5}" srcOrd="0" destOrd="0" presId="urn:microsoft.com/office/officeart/2005/8/layout/vList3"/>
    <dgm:cxn modelId="{94626C06-E421-4C53-A945-46BF0741D235}" srcId="{C300D50B-7E25-4019-A94C-B89D337C2EBA}" destId="{FBB49A57-44F3-48F3-BF08-B7A74628801C}" srcOrd="3" destOrd="0" parTransId="{6676A8AD-A655-4643-8DE7-8F61E283E10C}" sibTransId="{91F17035-B854-47A0-AAF6-F661730DA9BE}"/>
    <dgm:cxn modelId="{0FEB7417-66E6-4332-8C0D-D020246CC92E}" srcId="{B4433DD3-AA54-4FB7-9561-9892F1CA1216}" destId="{D9674624-61AC-40E8-9AB1-5B8CE8C98A7B}" srcOrd="0" destOrd="0" parTransId="{14AF6D8F-0CF9-447C-9E8B-C54E9EB8F0A0}" sibTransId="{6BA98CF2-2185-40F6-8419-EAEB1461B007}"/>
    <dgm:cxn modelId="{CC94171C-AFD0-4A3C-A31B-8217B4E505A3}" type="presOf" srcId="{D05ADB02-DC17-4890-9C07-23A0D7EE906E}" destId="{8B39D79D-B299-4E45-872E-0CD40961C555}" srcOrd="0" destOrd="2" presId="urn:microsoft.com/office/officeart/2005/8/layout/vList3"/>
    <dgm:cxn modelId="{09DA911C-47EE-4C6E-B50B-7D937AB872B6}" srcId="{B4433DD3-AA54-4FB7-9561-9892F1CA1216}" destId="{7E9E7213-6180-4F2C-B488-FBB0F1F19652}" srcOrd="1" destOrd="0" parTransId="{938E4585-C57C-41FE-9A16-46748AC808C0}" sibTransId="{BB70E489-9F99-4FAA-998C-572E3E1FEC99}"/>
    <dgm:cxn modelId="{FB3C2726-9C9A-4690-AC76-DE0370FDA0D3}" type="presOf" srcId="{89E210B9-14E2-4B2E-9C98-2DA13913C57C}" destId="{8B39D79D-B299-4E45-872E-0CD40961C555}" srcOrd="0" destOrd="1" presId="urn:microsoft.com/office/officeart/2005/8/layout/vList3"/>
    <dgm:cxn modelId="{EAB21727-F3C9-4F7C-9685-6059B9E08F3A}" srcId="{C300D50B-7E25-4019-A94C-B89D337C2EBA}" destId="{2E84B6A4-87B0-42E8-AD8B-C2556B14B04A}" srcOrd="0" destOrd="0" parTransId="{5C164920-F4CA-42A9-9204-C273160C1E97}" sibTransId="{B32F283A-69D7-44F4-9CC8-9C1B53A0B275}"/>
    <dgm:cxn modelId="{ADE1E762-D892-4FE6-B925-AC2AAB20628F}" srcId="{C300D50B-7E25-4019-A94C-B89D337C2EBA}" destId="{6B406115-D217-4EEF-AA3D-87A93EC092D3}" srcOrd="1" destOrd="0" parTransId="{C3DE0CAF-8809-48CB-B13B-96E30228B2EA}" sibTransId="{40104A40-052E-4B8D-9D52-374D441CA1C7}"/>
    <dgm:cxn modelId="{CBC49B4B-B36B-44F9-957E-865B1189A258}" type="presOf" srcId="{D9674624-61AC-40E8-9AB1-5B8CE8C98A7B}" destId="{F43E1727-086F-401B-A192-8D9C5A86D3B4}" srcOrd="0" destOrd="1" presId="urn:microsoft.com/office/officeart/2005/8/layout/vList3"/>
    <dgm:cxn modelId="{F51CA777-85F2-46D0-BE15-7085AEEDC257}" type="presOf" srcId="{7E9E7213-6180-4F2C-B488-FBB0F1F19652}" destId="{F43E1727-086F-401B-A192-8D9C5A86D3B4}" srcOrd="0" destOrd="2" presId="urn:microsoft.com/office/officeart/2005/8/layout/vList3"/>
    <dgm:cxn modelId="{332E8E7D-3BA3-452C-978D-0E1515C3DC42}" type="presOf" srcId="{6B406115-D217-4EEF-AA3D-87A93EC092D3}" destId="{04E4511B-1379-4354-B19E-91B9C07A6380}" srcOrd="0" destOrd="0" presId="urn:microsoft.com/office/officeart/2005/8/layout/vList3"/>
    <dgm:cxn modelId="{29B63B87-743F-4EB2-B2FD-7DBC7DF1F3F6}" srcId="{C300D50B-7E25-4019-A94C-B89D337C2EBA}" destId="{B4433DD3-AA54-4FB7-9561-9892F1CA1216}" srcOrd="2" destOrd="0" parTransId="{655E780E-2AA5-489F-942D-D066E7D9B700}" sibTransId="{F9685BFF-99EC-4F1E-B4FE-8B3C976CE657}"/>
    <dgm:cxn modelId="{3868BD8F-89C6-4676-AABE-34BD6E601BCD}" srcId="{6B406115-D217-4EEF-AA3D-87A93EC092D3}" destId="{B108536B-F4FF-4E3E-A3A8-8B7F66EC0924}" srcOrd="1" destOrd="0" parTransId="{B136A9FA-A738-415F-B27F-04EB90FE7FB8}" sibTransId="{C51332C6-D85B-46F3-9645-6FA77A9C5202}"/>
    <dgm:cxn modelId="{7D391797-B72C-437B-9E3F-E9308515E613}" type="presOf" srcId="{B4433DD3-AA54-4FB7-9561-9892F1CA1216}" destId="{F43E1727-086F-401B-A192-8D9C5A86D3B4}" srcOrd="0" destOrd="0" presId="urn:microsoft.com/office/officeart/2005/8/layout/vList3"/>
    <dgm:cxn modelId="{9FFAD1C7-6824-43F5-876F-FD1BAB039F0E}" type="presOf" srcId="{B108536B-F4FF-4E3E-A3A8-8B7F66EC0924}" destId="{04E4511B-1379-4354-B19E-91B9C07A6380}" srcOrd="0" destOrd="2" presId="urn:microsoft.com/office/officeart/2005/8/layout/vList3"/>
    <dgm:cxn modelId="{330135C8-A906-455D-A84D-FE8E321ED422}" srcId="{2E84B6A4-87B0-42E8-AD8B-C2556B14B04A}" destId="{D05ADB02-DC17-4890-9C07-23A0D7EE906E}" srcOrd="1" destOrd="0" parTransId="{C22D9DC1-EB8A-491E-999D-A8F854039A5E}" sibTransId="{454A5C86-612A-4725-BAAF-9FB45331EBB1}"/>
    <dgm:cxn modelId="{75F31ECB-D8EE-43A5-BF20-D435BA44DBDE}" type="presOf" srcId="{2E84B6A4-87B0-42E8-AD8B-C2556B14B04A}" destId="{8B39D79D-B299-4E45-872E-0CD40961C555}" srcOrd="0" destOrd="0" presId="urn:microsoft.com/office/officeart/2005/8/layout/vList3"/>
    <dgm:cxn modelId="{529665E2-9A72-4CDD-BC1C-5F5480ED6E83}" type="presOf" srcId="{FBB49A57-44F3-48F3-BF08-B7A74628801C}" destId="{5CE42877-3871-48CC-9942-CA802685694D}" srcOrd="0" destOrd="0" presId="urn:microsoft.com/office/officeart/2005/8/layout/vList3"/>
    <dgm:cxn modelId="{F3E8BFE2-3048-4E83-9A56-B9C9A3B60F3A}" type="presOf" srcId="{C26AC131-80C9-4B0E-AFFB-55C82CEE0AD6}" destId="{04E4511B-1379-4354-B19E-91B9C07A6380}" srcOrd="0" destOrd="1" presId="urn:microsoft.com/office/officeart/2005/8/layout/vList3"/>
    <dgm:cxn modelId="{922094EE-E442-4922-A08D-DB11B1F12A37}" srcId="{6B406115-D217-4EEF-AA3D-87A93EC092D3}" destId="{C26AC131-80C9-4B0E-AFFB-55C82CEE0AD6}" srcOrd="0" destOrd="0" parTransId="{3BB7EDD2-672C-4C9B-A6A7-84224371E7DF}" sibTransId="{7DEFA85D-418C-4E38-9C19-6C255C4A14AF}"/>
    <dgm:cxn modelId="{AF52B2F6-C33C-4DB3-BC9F-B3DC222B929A}" srcId="{2E84B6A4-87B0-42E8-AD8B-C2556B14B04A}" destId="{89E210B9-14E2-4B2E-9C98-2DA13913C57C}" srcOrd="0" destOrd="0" parTransId="{FFCACCDA-CC06-4312-8639-AA654BF705EB}" sibTransId="{650ED9C4-7C55-434F-91F3-9A1915C3EA63}"/>
    <dgm:cxn modelId="{BC75CC8B-943D-4647-8B85-D0F14ED4E77A}" type="presParOf" srcId="{87DF9A82-80BA-4C4C-A85F-E5D195DA81A5}" destId="{EB0DAE84-745B-4436-807E-CD58D715B647}" srcOrd="0" destOrd="0" presId="urn:microsoft.com/office/officeart/2005/8/layout/vList3"/>
    <dgm:cxn modelId="{3F75B8D8-1D18-4DD1-B9AD-D22514A2E400}" type="presParOf" srcId="{EB0DAE84-745B-4436-807E-CD58D715B647}" destId="{B220170A-147C-4F31-8E63-13EC29F175BC}" srcOrd="0" destOrd="0" presId="urn:microsoft.com/office/officeart/2005/8/layout/vList3"/>
    <dgm:cxn modelId="{4295DBFF-C691-4560-B5C1-DD4BA3392B4C}" type="presParOf" srcId="{EB0DAE84-745B-4436-807E-CD58D715B647}" destId="{8B39D79D-B299-4E45-872E-0CD40961C555}" srcOrd="1" destOrd="0" presId="urn:microsoft.com/office/officeart/2005/8/layout/vList3"/>
    <dgm:cxn modelId="{71531BB1-532D-4895-93FA-E9AADB18A356}" type="presParOf" srcId="{87DF9A82-80BA-4C4C-A85F-E5D195DA81A5}" destId="{36AFD3BA-1FAB-4681-B60E-AA91101FDCFB}" srcOrd="1" destOrd="0" presId="urn:microsoft.com/office/officeart/2005/8/layout/vList3"/>
    <dgm:cxn modelId="{8CEB330A-B733-403D-A99D-43390451F2D2}" type="presParOf" srcId="{87DF9A82-80BA-4C4C-A85F-E5D195DA81A5}" destId="{90F205FD-1E34-404E-A270-9685B0A08E92}" srcOrd="2" destOrd="0" presId="urn:microsoft.com/office/officeart/2005/8/layout/vList3"/>
    <dgm:cxn modelId="{FD5FA3DA-E25C-42D6-AC80-9763AA5D6B06}" type="presParOf" srcId="{90F205FD-1E34-404E-A270-9685B0A08E92}" destId="{17CC1C4A-7E13-4C6C-A1B5-1EAFCECE24B9}" srcOrd="0" destOrd="0" presId="urn:microsoft.com/office/officeart/2005/8/layout/vList3"/>
    <dgm:cxn modelId="{E95AD58C-8D63-4E5B-AB77-9DD33C9335BB}" type="presParOf" srcId="{90F205FD-1E34-404E-A270-9685B0A08E92}" destId="{04E4511B-1379-4354-B19E-91B9C07A6380}" srcOrd="1" destOrd="0" presId="urn:microsoft.com/office/officeart/2005/8/layout/vList3"/>
    <dgm:cxn modelId="{ADBFE080-C6E0-47EA-8DA3-55A250AD7441}" type="presParOf" srcId="{87DF9A82-80BA-4C4C-A85F-E5D195DA81A5}" destId="{C1B12BB3-DA6A-444E-AABF-486DA3CE8155}" srcOrd="3" destOrd="0" presId="urn:microsoft.com/office/officeart/2005/8/layout/vList3"/>
    <dgm:cxn modelId="{5D7384A7-5F57-422A-9223-F34EA65E47C5}" type="presParOf" srcId="{87DF9A82-80BA-4C4C-A85F-E5D195DA81A5}" destId="{0CC2A282-7408-4E19-BA0A-2DF79D4E0E40}" srcOrd="4" destOrd="0" presId="urn:microsoft.com/office/officeart/2005/8/layout/vList3"/>
    <dgm:cxn modelId="{9BF5C4D9-0A4B-4798-B7B1-5F4986E2DF38}" type="presParOf" srcId="{0CC2A282-7408-4E19-BA0A-2DF79D4E0E40}" destId="{35846329-88D2-4038-A846-BF92D7036FD5}" srcOrd="0" destOrd="0" presId="urn:microsoft.com/office/officeart/2005/8/layout/vList3"/>
    <dgm:cxn modelId="{58431BE9-FC7B-46F4-A9F2-4886A9685EA7}" type="presParOf" srcId="{0CC2A282-7408-4E19-BA0A-2DF79D4E0E40}" destId="{F43E1727-086F-401B-A192-8D9C5A86D3B4}" srcOrd="1" destOrd="0" presId="urn:microsoft.com/office/officeart/2005/8/layout/vList3"/>
    <dgm:cxn modelId="{E454699C-7C1B-4CC9-92C9-96212A8E89FB}" type="presParOf" srcId="{87DF9A82-80BA-4C4C-A85F-E5D195DA81A5}" destId="{15A477BE-F378-4427-9AD0-D03F1FFCC902}" srcOrd="5" destOrd="0" presId="urn:microsoft.com/office/officeart/2005/8/layout/vList3"/>
    <dgm:cxn modelId="{525BB94C-3579-4BA7-BE7B-5F802449361F}" type="presParOf" srcId="{87DF9A82-80BA-4C4C-A85F-E5D195DA81A5}" destId="{F9254FE7-3244-4C12-802D-193BE26434CE}" srcOrd="6" destOrd="0" presId="urn:microsoft.com/office/officeart/2005/8/layout/vList3"/>
    <dgm:cxn modelId="{F2B69AF9-8439-415F-8694-924A57D7DA61}" type="presParOf" srcId="{F9254FE7-3244-4C12-802D-193BE26434CE}" destId="{025501C4-E501-4938-94B9-B3B8CD5806B6}" srcOrd="0" destOrd="0" presId="urn:microsoft.com/office/officeart/2005/8/layout/vList3"/>
    <dgm:cxn modelId="{68566604-4506-43F9-9A59-8917EA096C95}" type="presParOf" srcId="{F9254FE7-3244-4C12-802D-193BE26434CE}" destId="{5CE42877-3871-48CC-9942-CA802685694D}"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FCA301-81D3-4984-865A-AC25F7DB2512}" type="doc">
      <dgm:prSet loTypeId="urn:microsoft.com/office/officeart/2005/8/layout/target2" loCatId="relationship" qsTypeId="urn:microsoft.com/office/officeart/2005/8/quickstyle/simple1" qsCatId="simple" csTypeId="urn:microsoft.com/office/officeart/2005/8/colors/colorful3" csCatId="colorful" phldr="1"/>
      <dgm:spPr/>
      <dgm:t>
        <a:bodyPr/>
        <a:lstStyle/>
        <a:p>
          <a:endParaRPr lang="en-US"/>
        </a:p>
      </dgm:t>
    </dgm:pt>
    <dgm:pt modelId="{91D22023-AC2B-4CA3-8BE2-C99C8C891859}">
      <dgm:prSet phldrT="[Text]"/>
      <dgm:spPr/>
      <dgm:t>
        <a:bodyPr/>
        <a:lstStyle/>
        <a:p>
          <a:r>
            <a:rPr lang="en-US" b="1" dirty="0"/>
            <a:t>Plan level: </a:t>
          </a:r>
          <a:br>
            <a:rPr lang="en-US" b="1" dirty="0"/>
          </a:br>
          <a:r>
            <a:rPr lang="en-US" dirty="0"/>
            <a:t>Analysis of claims/encounter data</a:t>
          </a:r>
        </a:p>
      </dgm:t>
    </dgm:pt>
    <dgm:pt modelId="{0175225C-A6A2-4C50-9CFB-B55F40E29644}" type="parTrans" cxnId="{96F1D55C-A754-4ED8-AACF-A0E570D0C1E5}">
      <dgm:prSet/>
      <dgm:spPr/>
      <dgm:t>
        <a:bodyPr/>
        <a:lstStyle/>
        <a:p>
          <a:endParaRPr lang="en-US"/>
        </a:p>
      </dgm:t>
    </dgm:pt>
    <dgm:pt modelId="{72BDFD2E-FB42-4D15-8141-20D15EAF1EA7}" type="sibTrans" cxnId="{96F1D55C-A754-4ED8-AACF-A0E570D0C1E5}">
      <dgm:prSet/>
      <dgm:spPr/>
      <dgm:t>
        <a:bodyPr/>
        <a:lstStyle/>
        <a:p>
          <a:endParaRPr lang="en-US"/>
        </a:p>
      </dgm:t>
    </dgm:pt>
    <dgm:pt modelId="{82ADF560-B7C4-4A64-95DA-3BD31E917EC4}">
      <dgm:prSet/>
      <dgm:spPr/>
      <dgm:t>
        <a:bodyPr/>
        <a:lstStyle/>
        <a:p>
          <a:r>
            <a:rPr lang="en-US" b="1" dirty="0"/>
            <a:t>Provider level: </a:t>
          </a:r>
          <a:br>
            <a:rPr lang="en-US" b="1" dirty="0"/>
          </a:br>
          <a:r>
            <a:rPr lang="en-US" dirty="0"/>
            <a:t>Caries Risk Assessment or other clinical risk assessment</a:t>
          </a:r>
        </a:p>
      </dgm:t>
    </dgm:pt>
    <dgm:pt modelId="{01A6A314-1691-421B-B238-72AF148AF243}" type="parTrans" cxnId="{16F02012-36D9-4757-9294-6CCA0F3F6F63}">
      <dgm:prSet/>
      <dgm:spPr/>
      <dgm:t>
        <a:bodyPr/>
        <a:lstStyle/>
        <a:p>
          <a:endParaRPr lang="en-US"/>
        </a:p>
      </dgm:t>
    </dgm:pt>
    <dgm:pt modelId="{B40FB24A-7216-4DA2-8237-0E67AF1F8DDF}" type="sibTrans" cxnId="{16F02012-36D9-4757-9294-6CCA0F3F6F63}">
      <dgm:prSet/>
      <dgm:spPr/>
      <dgm:t>
        <a:bodyPr/>
        <a:lstStyle/>
        <a:p>
          <a:endParaRPr lang="en-US"/>
        </a:p>
      </dgm:t>
    </dgm:pt>
    <dgm:pt modelId="{42033EDA-AE8C-4101-A672-A909D8DB266A}">
      <dgm:prSet/>
      <dgm:spPr/>
      <dgm:t>
        <a:bodyPr/>
        <a:lstStyle/>
        <a:p>
          <a:r>
            <a:rPr lang="en-US" b="1" dirty="0"/>
            <a:t>Enrollee level: </a:t>
          </a:r>
          <a:br>
            <a:rPr lang="en-US" b="1" dirty="0"/>
          </a:br>
          <a:r>
            <a:rPr lang="en-US" dirty="0"/>
            <a:t>Self-assessment through Oral Health Risk Assessment</a:t>
          </a:r>
        </a:p>
      </dgm:t>
    </dgm:pt>
    <dgm:pt modelId="{06DEEFEC-0414-4A5C-B564-9D8636BB26C3}" type="parTrans" cxnId="{2A6446CC-10E8-4401-95B8-E5E8CBF30AC6}">
      <dgm:prSet/>
      <dgm:spPr/>
      <dgm:t>
        <a:bodyPr/>
        <a:lstStyle/>
        <a:p>
          <a:endParaRPr lang="en-US"/>
        </a:p>
      </dgm:t>
    </dgm:pt>
    <dgm:pt modelId="{0D676F65-0391-4332-85D4-5C67F4B352F5}" type="sibTrans" cxnId="{2A6446CC-10E8-4401-95B8-E5E8CBF30AC6}">
      <dgm:prSet/>
      <dgm:spPr/>
      <dgm:t>
        <a:bodyPr/>
        <a:lstStyle/>
        <a:p>
          <a:endParaRPr lang="en-US"/>
        </a:p>
      </dgm:t>
    </dgm:pt>
    <dgm:pt modelId="{C2E0AB92-E0C5-4FBA-A27B-A85733EF1244}" type="pres">
      <dgm:prSet presAssocID="{66FCA301-81D3-4984-865A-AC25F7DB2512}" presName="Name0" presStyleCnt="0">
        <dgm:presLayoutVars>
          <dgm:chMax val="3"/>
          <dgm:chPref val="1"/>
          <dgm:dir/>
          <dgm:animLvl val="lvl"/>
          <dgm:resizeHandles/>
        </dgm:presLayoutVars>
      </dgm:prSet>
      <dgm:spPr/>
    </dgm:pt>
    <dgm:pt modelId="{D983D657-D172-4E98-9582-37DA529B914F}" type="pres">
      <dgm:prSet presAssocID="{66FCA301-81D3-4984-865A-AC25F7DB2512}" presName="outerBox" presStyleCnt="0"/>
      <dgm:spPr/>
    </dgm:pt>
    <dgm:pt modelId="{73B50581-8128-4571-B319-DBAEFEFB8F4E}" type="pres">
      <dgm:prSet presAssocID="{66FCA301-81D3-4984-865A-AC25F7DB2512}" presName="outerBoxParent" presStyleLbl="node1" presStyleIdx="0" presStyleCnt="3"/>
      <dgm:spPr/>
    </dgm:pt>
    <dgm:pt modelId="{9C58279C-B39B-458B-B2A3-9817AEECF987}" type="pres">
      <dgm:prSet presAssocID="{66FCA301-81D3-4984-865A-AC25F7DB2512}" presName="outerBoxChildren" presStyleCnt="0"/>
      <dgm:spPr/>
    </dgm:pt>
    <dgm:pt modelId="{699A7D10-E724-42EF-BB9D-5014446A4DA4}" type="pres">
      <dgm:prSet presAssocID="{66FCA301-81D3-4984-865A-AC25F7DB2512}" presName="middleBox" presStyleCnt="0"/>
      <dgm:spPr/>
    </dgm:pt>
    <dgm:pt modelId="{065592FC-70FD-4E43-AE31-3DAB9D71D3B4}" type="pres">
      <dgm:prSet presAssocID="{66FCA301-81D3-4984-865A-AC25F7DB2512}" presName="middleBoxParent" presStyleLbl="node1" presStyleIdx="1" presStyleCnt="3"/>
      <dgm:spPr/>
    </dgm:pt>
    <dgm:pt modelId="{3042325F-977D-4582-8EA9-D891EBBE3DF4}" type="pres">
      <dgm:prSet presAssocID="{66FCA301-81D3-4984-865A-AC25F7DB2512}" presName="middleBoxChildren" presStyleCnt="0"/>
      <dgm:spPr/>
    </dgm:pt>
    <dgm:pt modelId="{62EE0199-75DD-4022-8A5E-76A6BC64556F}" type="pres">
      <dgm:prSet presAssocID="{66FCA301-81D3-4984-865A-AC25F7DB2512}" presName="centerBox" presStyleCnt="0"/>
      <dgm:spPr/>
    </dgm:pt>
    <dgm:pt modelId="{93BDA168-6613-479F-813C-03B48DDC2187}" type="pres">
      <dgm:prSet presAssocID="{66FCA301-81D3-4984-865A-AC25F7DB2512}" presName="centerBoxParent" presStyleLbl="node1" presStyleIdx="2" presStyleCnt="3"/>
      <dgm:spPr/>
    </dgm:pt>
  </dgm:ptLst>
  <dgm:cxnLst>
    <dgm:cxn modelId="{16F02012-36D9-4757-9294-6CCA0F3F6F63}" srcId="{66FCA301-81D3-4984-865A-AC25F7DB2512}" destId="{82ADF560-B7C4-4A64-95DA-3BD31E917EC4}" srcOrd="1" destOrd="0" parTransId="{01A6A314-1691-421B-B238-72AF148AF243}" sibTransId="{B40FB24A-7216-4DA2-8237-0E67AF1F8DDF}"/>
    <dgm:cxn modelId="{96F1D55C-A754-4ED8-AACF-A0E570D0C1E5}" srcId="{66FCA301-81D3-4984-865A-AC25F7DB2512}" destId="{91D22023-AC2B-4CA3-8BE2-C99C8C891859}" srcOrd="0" destOrd="0" parTransId="{0175225C-A6A2-4C50-9CFB-B55F40E29644}" sibTransId="{72BDFD2E-FB42-4D15-8141-20D15EAF1EA7}"/>
    <dgm:cxn modelId="{6BF39043-34DC-43F0-A386-26200B29BEBC}" type="presOf" srcId="{91D22023-AC2B-4CA3-8BE2-C99C8C891859}" destId="{73B50581-8128-4571-B319-DBAEFEFB8F4E}" srcOrd="0" destOrd="0" presId="urn:microsoft.com/office/officeart/2005/8/layout/target2"/>
    <dgm:cxn modelId="{ECDF4564-371D-4DB8-88B8-A27CCCC00370}" type="presOf" srcId="{66FCA301-81D3-4984-865A-AC25F7DB2512}" destId="{C2E0AB92-E0C5-4FBA-A27B-A85733EF1244}" srcOrd="0" destOrd="0" presId="urn:microsoft.com/office/officeart/2005/8/layout/target2"/>
    <dgm:cxn modelId="{A978A26B-257E-4006-941E-98714C74580F}" type="presOf" srcId="{82ADF560-B7C4-4A64-95DA-3BD31E917EC4}" destId="{065592FC-70FD-4E43-AE31-3DAB9D71D3B4}" srcOrd="0" destOrd="0" presId="urn:microsoft.com/office/officeart/2005/8/layout/target2"/>
    <dgm:cxn modelId="{0AEEBC93-EA43-4818-B980-933B4B8123B6}" type="presOf" srcId="{42033EDA-AE8C-4101-A672-A909D8DB266A}" destId="{93BDA168-6613-479F-813C-03B48DDC2187}" srcOrd="0" destOrd="0" presId="urn:microsoft.com/office/officeart/2005/8/layout/target2"/>
    <dgm:cxn modelId="{2A6446CC-10E8-4401-95B8-E5E8CBF30AC6}" srcId="{66FCA301-81D3-4984-865A-AC25F7DB2512}" destId="{42033EDA-AE8C-4101-A672-A909D8DB266A}" srcOrd="2" destOrd="0" parTransId="{06DEEFEC-0414-4A5C-B564-9D8636BB26C3}" sibTransId="{0D676F65-0391-4332-85D4-5C67F4B352F5}"/>
    <dgm:cxn modelId="{C229B0D9-631A-445F-AE35-FA1B6A039C46}" type="presParOf" srcId="{C2E0AB92-E0C5-4FBA-A27B-A85733EF1244}" destId="{D983D657-D172-4E98-9582-37DA529B914F}" srcOrd="0" destOrd="0" presId="urn:microsoft.com/office/officeart/2005/8/layout/target2"/>
    <dgm:cxn modelId="{ACAA2656-8DE7-4030-A9BB-553CF386B458}" type="presParOf" srcId="{D983D657-D172-4E98-9582-37DA529B914F}" destId="{73B50581-8128-4571-B319-DBAEFEFB8F4E}" srcOrd="0" destOrd="0" presId="urn:microsoft.com/office/officeart/2005/8/layout/target2"/>
    <dgm:cxn modelId="{62C2A0E7-5F8F-4371-809B-6EC4E3CFE05F}" type="presParOf" srcId="{D983D657-D172-4E98-9582-37DA529B914F}" destId="{9C58279C-B39B-458B-B2A3-9817AEECF987}" srcOrd="1" destOrd="0" presId="urn:microsoft.com/office/officeart/2005/8/layout/target2"/>
    <dgm:cxn modelId="{6AC1CD1E-C5D0-4CFA-BFE1-4FDA10148C8F}" type="presParOf" srcId="{C2E0AB92-E0C5-4FBA-A27B-A85733EF1244}" destId="{699A7D10-E724-42EF-BB9D-5014446A4DA4}" srcOrd="1" destOrd="0" presId="urn:microsoft.com/office/officeart/2005/8/layout/target2"/>
    <dgm:cxn modelId="{2922A726-A637-445E-B8ED-5C6440611331}" type="presParOf" srcId="{699A7D10-E724-42EF-BB9D-5014446A4DA4}" destId="{065592FC-70FD-4E43-AE31-3DAB9D71D3B4}" srcOrd="0" destOrd="0" presId="urn:microsoft.com/office/officeart/2005/8/layout/target2"/>
    <dgm:cxn modelId="{5DEE8036-EA0F-423D-B606-61A3563F6007}" type="presParOf" srcId="{699A7D10-E724-42EF-BB9D-5014446A4DA4}" destId="{3042325F-977D-4582-8EA9-D891EBBE3DF4}" srcOrd="1" destOrd="0" presId="urn:microsoft.com/office/officeart/2005/8/layout/target2"/>
    <dgm:cxn modelId="{6FF88566-3B19-419D-9CD7-B7A62C4BFF8C}" type="presParOf" srcId="{C2E0AB92-E0C5-4FBA-A27B-A85733EF1244}" destId="{62EE0199-75DD-4022-8A5E-76A6BC64556F}" srcOrd="2" destOrd="0" presId="urn:microsoft.com/office/officeart/2005/8/layout/target2"/>
    <dgm:cxn modelId="{59AB2157-AA5D-4287-87A6-71D15D951EE1}" type="presParOf" srcId="{62EE0199-75DD-4022-8A5E-76A6BC64556F}" destId="{93BDA168-6613-479F-813C-03B48DDC2187}" srcOrd="0"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4B74CB-A467-475B-9689-162FE2AC86E8}" type="doc">
      <dgm:prSet loTypeId="urn:microsoft.com/office/officeart/2005/8/layout/target2" loCatId="relationship" qsTypeId="urn:microsoft.com/office/officeart/2005/8/quickstyle/simple1" qsCatId="simple" csTypeId="urn:microsoft.com/office/officeart/2005/8/colors/colorful4" csCatId="colorful" phldr="1"/>
      <dgm:spPr/>
      <dgm:t>
        <a:bodyPr/>
        <a:lstStyle/>
        <a:p>
          <a:endParaRPr lang="en-US"/>
        </a:p>
      </dgm:t>
    </dgm:pt>
    <dgm:pt modelId="{4738A191-5F1F-4544-BE0C-B31C04ABEFDE}">
      <dgm:prSet phldrT="[Text]" custT="1"/>
      <dgm:spPr/>
      <dgm:t>
        <a:bodyPr/>
        <a:lstStyle/>
        <a:p>
          <a:r>
            <a:rPr lang="en-US" sz="3200" dirty="0"/>
            <a:t>Enrollee level assessment: </a:t>
          </a:r>
        </a:p>
        <a:p>
          <a:r>
            <a:rPr lang="en-US" sz="2400" dirty="0"/>
            <a:t>Self-assessment through Oral Health Risk Assessment</a:t>
          </a:r>
        </a:p>
      </dgm:t>
    </dgm:pt>
    <dgm:pt modelId="{5A4682F4-0974-4285-A8C0-EDC9EC0611D6}" type="parTrans" cxnId="{ECB58C46-E2C8-4566-9065-E4D51B774AD3}">
      <dgm:prSet/>
      <dgm:spPr/>
      <dgm:t>
        <a:bodyPr/>
        <a:lstStyle/>
        <a:p>
          <a:endParaRPr lang="en-US"/>
        </a:p>
      </dgm:t>
    </dgm:pt>
    <dgm:pt modelId="{5CC82457-9D0C-4B7B-8A96-93627D5564FF}" type="sibTrans" cxnId="{ECB58C46-E2C8-4566-9065-E4D51B774AD3}">
      <dgm:prSet/>
      <dgm:spPr/>
      <dgm:t>
        <a:bodyPr/>
        <a:lstStyle/>
        <a:p>
          <a:endParaRPr lang="en-US"/>
        </a:p>
      </dgm:t>
    </dgm:pt>
    <dgm:pt modelId="{61879F62-ECB4-49E4-8AAC-20D79313A93A}">
      <dgm:prSet phldrT="[Text]"/>
      <dgm:spPr/>
      <dgm:t>
        <a:bodyPr/>
        <a:lstStyle/>
        <a:p>
          <a:r>
            <a:rPr lang="en-US" dirty="0"/>
            <a:t>Barriers</a:t>
          </a:r>
        </a:p>
      </dgm:t>
    </dgm:pt>
    <dgm:pt modelId="{C5292E40-5AB6-42A3-94EF-F879C0F2F34D}" type="parTrans" cxnId="{FE41AFFB-4A11-48AA-BC18-F9AA94F1CDB8}">
      <dgm:prSet/>
      <dgm:spPr/>
      <dgm:t>
        <a:bodyPr/>
        <a:lstStyle/>
        <a:p>
          <a:endParaRPr lang="en-US"/>
        </a:p>
      </dgm:t>
    </dgm:pt>
    <dgm:pt modelId="{80385F6A-1BD5-441F-95DF-BAD978803061}" type="sibTrans" cxnId="{FE41AFFB-4A11-48AA-BC18-F9AA94F1CDB8}">
      <dgm:prSet/>
      <dgm:spPr/>
      <dgm:t>
        <a:bodyPr/>
        <a:lstStyle/>
        <a:p>
          <a:endParaRPr lang="en-US"/>
        </a:p>
      </dgm:t>
    </dgm:pt>
    <dgm:pt modelId="{E6281771-5A0A-471C-9F88-9A6D29B6D81B}">
      <dgm:prSet phldrT="[Text]"/>
      <dgm:spPr>
        <a:ln>
          <a:noFill/>
        </a:ln>
      </dgm:spPr>
      <dgm:t>
        <a:bodyPr/>
        <a:lstStyle/>
        <a:p>
          <a:r>
            <a:rPr lang="en-US" sz="1200" dirty="0"/>
            <a:t>Opportunities</a:t>
          </a:r>
        </a:p>
      </dgm:t>
    </dgm:pt>
    <dgm:pt modelId="{5962A812-6A0D-4047-9364-182EEAEF5F5C}" type="parTrans" cxnId="{418E9BDB-8467-4E45-B7AE-16EE718CC0D0}">
      <dgm:prSet/>
      <dgm:spPr/>
      <dgm:t>
        <a:bodyPr/>
        <a:lstStyle/>
        <a:p>
          <a:endParaRPr lang="en-US"/>
        </a:p>
      </dgm:t>
    </dgm:pt>
    <dgm:pt modelId="{C479A3FF-2BFC-4455-AB3B-37E267C58ACD}" type="sibTrans" cxnId="{418E9BDB-8467-4E45-B7AE-16EE718CC0D0}">
      <dgm:prSet/>
      <dgm:spPr/>
      <dgm:t>
        <a:bodyPr/>
        <a:lstStyle/>
        <a:p>
          <a:endParaRPr lang="en-US"/>
        </a:p>
      </dgm:t>
    </dgm:pt>
    <dgm:pt modelId="{E32A3E87-2EDE-450A-A645-0187E0F5BB35}">
      <dgm:prSet custT="1"/>
      <dgm:spPr>
        <a:ln>
          <a:noFill/>
        </a:ln>
      </dgm:spPr>
      <dgm:t>
        <a:bodyPr/>
        <a:lstStyle/>
        <a:p>
          <a:r>
            <a:rPr lang="en-US" sz="1000" dirty="0"/>
            <a:t>Collecting OHRA results to target member outreach based on risk</a:t>
          </a:r>
        </a:p>
      </dgm:t>
    </dgm:pt>
    <dgm:pt modelId="{A0317CAB-7EB9-44FD-9D93-4850D0F7503D}" type="parTrans" cxnId="{B54023A6-0B89-4E2C-B1E7-2F2D3ECEADE8}">
      <dgm:prSet/>
      <dgm:spPr/>
      <dgm:t>
        <a:bodyPr/>
        <a:lstStyle/>
        <a:p>
          <a:endParaRPr lang="en-US"/>
        </a:p>
      </dgm:t>
    </dgm:pt>
    <dgm:pt modelId="{6C95AE3D-4E00-40F3-9E67-B052849D0578}" type="sibTrans" cxnId="{B54023A6-0B89-4E2C-B1E7-2F2D3ECEADE8}">
      <dgm:prSet/>
      <dgm:spPr/>
      <dgm:t>
        <a:bodyPr/>
        <a:lstStyle/>
        <a:p>
          <a:endParaRPr lang="en-US"/>
        </a:p>
      </dgm:t>
    </dgm:pt>
    <dgm:pt modelId="{157CBC97-71D5-409B-A7AD-DEB80B7197DB}">
      <dgm:prSet/>
      <dgm:spPr/>
      <dgm:t>
        <a:bodyPr/>
        <a:lstStyle/>
        <a:p>
          <a:endParaRPr lang="en-US" sz="900" dirty="0"/>
        </a:p>
      </dgm:t>
    </dgm:pt>
    <dgm:pt modelId="{17A3A6F2-2239-4206-9288-1C200288EB63}" type="parTrans" cxnId="{BB952B3F-FA26-4134-B0E0-C30AA15B03C2}">
      <dgm:prSet/>
      <dgm:spPr/>
      <dgm:t>
        <a:bodyPr/>
        <a:lstStyle/>
        <a:p>
          <a:endParaRPr lang="en-US"/>
        </a:p>
      </dgm:t>
    </dgm:pt>
    <dgm:pt modelId="{F11CD61E-EA8F-449D-8D4C-0F78F615C214}" type="sibTrans" cxnId="{BB952B3F-FA26-4134-B0E0-C30AA15B03C2}">
      <dgm:prSet/>
      <dgm:spPr/>
      <dgm:t>
        <a:bodyPr/>
        <a:lstStyle/>
        <a:p>
          <a:endParaRPr lang="en-US"/>
        </a:p>
      </dgm:t>
    </dgm:pt>
    <dgm:pt modelId="{B2CB8589-3C2F-4262-97D3-4B39241DBE0C}">
      <dgm:prSet custT="1"/>
      <dgm:spPr>
        <a:ln>
          <a:noFill/>
        </a:ln>
      </dgm:spPr>
      <dgm:t>
        <a:bodyPr/>
        <a:lstStyle/>
        <a:p>
          <a:r>
            <a:rPr lang="en-US" sz="1000" dirty="0"/>
            <a:t>Covered California directing members to complete Oral Health Risk Assessment tools after dental enrollment</a:t>
          </a:r>
        </a:p>
      </dgm:t>
    </dgm:pt>
    <dgm:pt modelId="{B3DEBE0C-E5D2-464C-85EB-13BEE9C7471B}" type="parTrans" cxnId="{A94D1E52-A4E5-4A27-9CFD-2C8552B5321D}">
      <dgm:prSet/>
      <dgm:spPr/>
      <dgm:t>
        <a:bodyPr/>
        <a:lstStyle/>
        <a:p>
          <a:endParaRPr lang="en-US"/>
        </a:p>
      </dgm:t>
    </dgm:pt>
    <dgm:pt modelId="{945BE5EB-50C8-4DF2-8045-D7B6A966B7C1}" type="sibTrans" cxnId="{A94D1E52-A4E5-4A27-9CFD-2C8552B5321D}">
      <dgm:prSet/>
      <dgm:spPr/>
      <dgm:t>
        <a:bodyPr/>
        <a:lstStyle/>
        <a:p>
          <a:endParaRPr lang="en-US"/>
        </a:p>
      </dgm:t>
    </dgm:pt>
    <dgm:pt modelId="{56E93B8C-B97F-4719-BEB1-C966F110B1DE}">
      <dgm:prSet/>
      <dgm:spPr/>
      <dgm:t>
        <a:bodyPr/>
        <a:lstStyle/>
        <a:p>
          <a:r>
            <a:rPr lang="en-US" dirty="0"/>
            <a:t>Low incentive for enrollee to use complete assessment tool</a:t>
          </a:r>
        </a:p>
      </dgm:t>
    </dgm:pt>
    <dgm:pt modelId="{8D66A67B-C4D9-4B66-9DD3-D115488C24C3}" type="parTrans" cxnId="{EC3B57A1-6378-4E4D-A16C-CD4E74D918B2}">
      <dgm:prSet/>
      <dgm:spPr/>
      <dgm:t>
        <a:bodyPr/>
        <a:lstStyle/>
        <a:p>
          <a:endParaRPr lang="en-US"/>
        </a:p>
      </dgm:t>
    </dgm:pt>
    <dgm:pt modelId="{8070BB70-342D-48C8-839C-6371A5CF8451}" type="sibTrans" cxnId="{EC3B57A1-6378-4E4D-A16C-CD4E74D918B2}">
      <dgm:prSet/>
      <dgm:spPr/>
      <dgm:t>
        <a:bodyPr/>
        <a:lstStyle/>
        <a:p>
          <a:endParaRPr lang="en-US"/>
        </a:p>
      </dgm:t>
    </dgm:pt>
    <dgm:pt modelId="{F5278D53-5FFC-4DAB-9ACC-AFD5538927F0}">
      <dgm:prSet/>
      <dgm:spPr/>
      <dgm:t>
        <a:bodyPr/>
        <a:lstStyle/>
        <a:p>
          <a:r>
            <a:rPr lang="en-US" dirty="0"/>
            <a:t>Does not replace clinical assessment</a:t>
          </a:r>
        </a:p>
      </dgm:t>
    </dgm:pt>
    <dgm:pt modelId="{286EF539-E8E2-40C8-A7AC-58CB3013042A}" type="parTrans" cxnId="{62A98A7F-E61E-4D0A-8597-294FBC74E9E3}">
      <dgm:prSet/>
      <dgm:spPr/>
      <dgm:t>
        <a:bodyPr/>
        <a:lstStyle/>
        <a:p>
          <a:endParaRPr lang="en-US"/>
        </a:p>
      </dgm:t>
    </dgm:pt>
    <dgm:pt modelId="{CA4F22FB-0CFE-48AC-89C0-4112FC55861E}" type="sibTrans" cxnId="{62A98A7F-E61E-4D0A-8597-294FBC74E9E3}">
      <dgm:prSet/>
      <dgm:spPr/>
      <dgm:t>
        <a:bodyPr/>
        <a:lstStyle/>
        <a:p>
          <a:endParaRPr lang="en-US"/>
        </a:p>
      </dgm:t>
    </dgm:pt>
    <dgm:pt modelId="{58AC991A-2EC8-4363-8621-820F6A9371E6}">
      <dgm:prSet/>
      <dgm:spPr/>
      <dgm:t>
        <a:bodyPr/>
        <a:lstStyle/>
        <a:p>
          <a:endParaRPr lang="en-US" dirty="0"/>
        </a:p>
      </dgm:t>
    </dgm:pt>
    <dgm:pt modelId="{33FC7BA2-0630-4418-88FB-2858E089D8D3}" type="parTrans" cxnId="{3EBA573B-C550-42FF-A7DF-2F4D88D2CB4C}">
      <dgm:prSet/>
      <dgm:spPr/>
      <dgm:t>
        <a:bodyPr/>
        <a:lstStyle/>
        <a:p>
          <a:endParaRPr lang="en-US"/>
        </a:p>
      </dgm:t>
    </dgm:pt>
    <dgm:pt modelId="{CBD31AAF-CE92-4BB7-80BB-CA885A91E7E2}" type="sibTrans" cxnId="{3EBA573B-C550-42FF-A7DF-2F4D88D2CB4C}">
      <dgm:prSet/>
      <dgm:spPr/>
      <dgm:t>
        <a:bodyPr/>
        <a:lstStyle/>
        <a:p>
          <a:endParaRPr lang="en-US"/>
        </a:p>
      </dgm:t>
    </dgm:pt>
    <dgm:pt modelId="{1CDAC0B6-757C-4EEF-B59F-1E4BB538C07E}" type="pres">
      <dgm:prSet presAssocID="{EA4B74CB-A467-475B-9689-162FE2AC86E8}" presName="Name0" presStyleCnt="0">
        <dgm:presLayoutVars>
          <dgm:chMax val="3"/>
          <dgm:chPref val="1"/>
          <dgm:dir/>
          <dgm:animLvl val="lvl"/>
          <dgm:resizeHandles/>
        </dgm:presLayoutVars>
      </dgm:prSet>
      <dgm:spPr/>
    </dgm:pt>
    <dgm:pt modelId="{862100E4-0E29-4410-86AA-FC47A829E1D4}" type="pres">
      <dgm:prSet presAssocID="{EA4B74CB-A467-475B-9689-162FE2AC86E8}" presName="outerBox" presStyleCnt="0"/>
      <dgm:spPr/>
    </dgm:pt>
    <dgm:pt modelId="{E5C87BD5-2294-41B0-8AE1-2302BB53887E}" type="pres">
      <dgm:prSet presAssocID="{EA4B74CB-A467-475B-9689-162FE2AC86E8}" presName="outerBoxParent" presStyleLbl="node1" presStyleIdx="0" presStyleCnt="1" custLinFactNeighborX="1167" custLinFactNeighborY="-262"/>
      <dgm:spPr/>
    </dgm:pt>
    <dgm:pt modelId="{E97E2D74-54A6-475C-8D16-2EC7AEE766F8}" type="pres">
      <dgm:prSet presAssocID="{EA4B74CB-A467-475B-9689-162FE2AC86E8}" presName="outerBoxChildren" presStyleCnt="0"/>
      <dgm:spPr/>
    </dgm:pt>
    <dgm:pt modelId="{AAACE26C-8468-47CD-B790-F3ACFC1A8602}" type="pres">
      <dgm:prSet presAssocID="{61879F62-ECB4-49E4-8AAC-20D79313A93A}" presName="oChild" presStyleLbl="fgAcc1" presStyleIdx="0" presStyleCnt="2" custScaleX="85532" custScaleY="75762" custLinFactNeighborY="-6391">
        <dgm:presLayoutVars>
          <dgm:bulletEnabled val="1"/>
        </dgm:presLayoutVars>
      </dgm:prSet>
      <dgm:spPr/>
    </dgm:pt>
    <dgm:pt modelId="{A267048B-0007-4010-9ECD-C9E8F9CF542B}" type="pres">
      <dgm:prSet presAssocID="{80385F6A-1BD5-441F-95DF-BAD978803061}" presName="outerSibTrans" presStyleCnt="0"/>
      <dgm:spPr/>
    </dgm:pt>
    <dgm:pt modelId="{7CA943F1-D883-4E29-A45A-19D32BB9AA6F}" type="pres">
      <dgm:prSet presAssocID="{E6281771-5A0A-471C-9F88-9A6D29B6D81B}" presName="oChild" presStyleLbl="fgAcc1" presStyleIdx="1" presStyleCnt="2" custScaleX="84239" custScaleY="72616" custLinFactNeighborY="-6391">
        <dgm:presLayoutVars>
          <dgm:bulletEnabled val="1"/>
        </dgm:presLayoutVars>
      </dgm:prSet>
      <dgm:spPr/>
    </dgm:pt>
  </dgm:ptLst>
  <dgm:cxnLst>
    <dgm:cxn modelId="{D2705A0E-FEA6-4BD4-B958-15266CFDABF0}" type="presOf" srcId="{157CBC97-71D5-409B-A7AD-DEB80B7197DB}" destId="{7CA943F1-D883-4E29-A45A-19D32BB9AA6F}" srcOrd="0" destOrd="3" presId="urn:microsoft.com/office/officeart/2005/8/layout/target2"/>
    <dgm:cxn modelId="{3EBA573B-C550-42FF-A7DF-2F4D88D2CB4C}" srcId="{61879F62-ECB4-49E4-8AAC-20D79313A93A}" destId="{58AC991A-2EC8-4363-8621-820F6A9371E6}" srcOrd="2" destOrd="0" parTransId="{33FC7BA2-0630-4418-88FB-2858E089D8D3}" sibTransId="{CBD31AAF-CE92-4BB7-80BB-CA885A91E7E2}"/>
    <dgm:cxn modelId="{BB952B3F-FA26-4134-B0E0-C30AA15B03C2}" srcId="{E6281771-5A0A-471C-9F88-9A6D29B6D81B}" destId="{157CBC97-71D5-409B-A7AD-DEB80B7197DB}" srcOrd="2" destOrd="0" parTransId="{17A3A6F2-2239-4206-9288-1C200288EB63}" sibTransId="{F11CD61E-EA8F-449D-8D4C-0F78F615C214}"/>
    <dgm:cxn modelId="{BB9C8B63-5D48-4946-9207-182D9ACCFFC4}" type="presOf" srcId="{F5278D53-5FFC-4DAB-9ACC-AFD5538927F0}" destId="{AAACE26C-8468-47CD-B790-F3ACFC1A8602}" srcOrd="0" destOrd="2" presId="urn:microsoft.com/office/officeart/2005/8/layout/target2"/>
    <dgm:cxn modelId="{ECB58C46-E2C8-4566-9065-E4D51B774AD3}" srcId="{EA4B74CB-A467-475B-9689-162FE2AC86E8}" destId="{4738A191-5F1F-4544-BE0C-B31C04ABEFDE}" srcOrd="0" destOrd="0" parTransId="{5A4682F4-0974-4285-A8C0-EDC9EC0611D6}" sibTransId="{5CC82457-9D0C-4B7B-8A96-93627D5564FF}"/>
    <dgm:cxn modelId="{406A6B47-85FC-4298-B034-9047B2834ED5}" type="presOf" srcId="{E32A3E87-2EDE-450A-A645-0187E0F5BB35}" destId="{7CA943F1-D883-4E29-A45A-19D32BB9AA6F}" srcOrd="0" destOrd="1" presId="urn:microsoft.com/office/officeart/2005/8/layout/target2"/>
    <dgm:cxn modelId="{E7FA7A68-C788-4B80-86A5-410791F8AFE5}" type="presOf" srcId="{4738A191-5F1F-4544-BE0C-B31C04ABEFDE}" destId="{E5C87BD5-2294-41B0-8AE1-2302BB53887E}" srcOrd="0" destOrd="0" presId="urn:microsoft.com/office/officeart/2005/8/layout/target2"/>
    <dgm:cxn modelId="{A94D1E52-A4E5-4A27-9CFD-2C8552B5321D}" srcId="{E6281771-5A0A-471C-9F88-9A6D29B6D81B}" destId="{B2CB8589-3C2F-4262-97D3-4B39241DBE0C}" srcOrd="1" destOrd="0" parTransId="{B3DEBE0C-E5D2-464C-85EB-13BEE9C7471B}" sibTransId="{945BE5EB-50C8-4DF2-8045-D7B6A966B7C1}"/>
    <dgm:cxn modelId="{309AB659-63CC-4D5F-A521-569486822817}" type="presOf" srcId="{EA4B74CB-A467-475B-9689-162FE2AC86E8}" destId="{1CDAC0B6-757C-4EEF-B59F-1E4BB538C07E}" srcOrd="0" destOrd="0" presId="urn:microsoft.com/office/officeart/2005/8/layout/target2"/>
    <dgm:cxn modelId="{62A98A7F-E61E-4D0A-8597-294FBC74E9E3}" srcId="{61879F62-ECB4-49E4-8AAC-20D79313A93A}" destId="{F5278D53-5FFC-4DAB-9ACC-AFD5538927F0}" srcOrd="1" destOrd="0" parTransId="{286EF539-E8E2-40C8-A7AC-58CB3013042A}" sibTransId="{CA4F22FB-0CFE-48AC-89C0-4112FC55861E}"/>
    <dgm:cxn modelId="{EC3B57A1-6378-4E4D-A16C-CD4E74D918B2}" srcId="{61879F62-ECB4-49E4-8AAC-20D79313A93A}" destId="{56E93B8C-B97F-4719-BEB1-C966F110B1DE}" srcOrd="0" destOrd="0" parTransId="{8D66A67B-C4D9-4B66-9DD3-D115488C24C3}" sibTransId="{8070BB70-342D-48C8-839C-6371A5CF8451}"/>
    <dgm:cxn modelId="{08FBD6A2-4B41-417A-ABFD-54466DB42E49}" type="presOf" srcId="{B2CB8589-3C2F-4262-97D3-4B39241DBE0C}" destId="{7CA943F1-D883-4E29-A45A-19D32BB9AA6F}" srcOrd="0" destOrd="2" presId="urn:microsoft.com/office/officeart/2005/8/layout/target2"/>
    <dgm:cxn modelId="{B54023A6-0B89-4E2C-B1E7-2F2D3ECEADE8}" srcId="{E6281771-5A0A-471C-9F88-9A6D29B6D81B}" destId="{E32A3E87-2EDE-450A-A645-0187E0F5BB35}" srcOrd="0" destOrd="0" parTransId="{A0317CAB-7EB9-44FD-9D93-4850D0F7503D}" sibTransId="{6C95AE3D-4E00-40F3-9E67-B052849D0578}"/>
    <dgm:cxn modelId="{A745A0A6-A309-4C14-9685-28BFD3259DDD}" type="presOf" srcId="{61879F62-ECB4-49E4-8AAC-20D79313A93A}" destId="{AAACE26C-8468-47CD-B790-F3ACFC1A8602}" srcOrd="0" destOrd="0" presId="urn:microsoft.com/office/officeart/2005/8/layout/target2"/>
    <dgm:cxn modelId="{C46AE5C3-9049-4746-8D97-4047AAA67E8F}" type="presOf" srcId="{56E93B8C-B97F-4719-BEB1-C966F110B1DE}" destId="{AAACE26C-8468-47CD-B790-F3ACFC1A8602}" srcOrd="0" destOrd="1" presId="urn:microsoft.com/office/officeart/2005/8/layout/target2"/>
    <dgm:cxn modelId="{A4A35CD8-E244-47EA-88E5-734020F49D0C}" type="presOf" srcId="{E6281771-5A0A-471C-9F88-9A6D29B6D81B}" destId="{7CA943F1-D883-4E29-A45A-19D32BB9AA6F}" srcOrd="0" destOrd="0" presId="urn:microsoft.com/office/officeart/2005/8/layout/target2"/>
    <dgm:cxn modelId="{418E9BDB-8467-4E45-B7AE-16EE718CC0D0}" srcId="{4738A191-5F1F-4544-BE0C-B31C04ABEFDE}" destId="{E6281771-5A0A-471C-9F88-9A6D29B6D81B}" srcOrd="1" destOrd="0" parTransId="{5962A812-6A0D-4047-9364-182EEAEF5F5C}" sibTransId="{C479A3FF-2BFC-4455-AB3B-37E267C58ACD}"/>
    <dgm:cxn modelId="{44E9A7F6-3072-4328-B593-7A6A58F82A10}" type="presOf" srcId="{58AC991A-2EC8-4363-8621-820F6A9371E6}" destId="{AAACE26C-8468-47CD-B790-F3ACFC1A8602}" srcOrd="0" destOrd="3" presId="urn:microsoft.com/office/officeart/2005/8/layout/target2"/>
    <dgm:cxn modelId="{FE41AFFB-4A11-48AA-BC18-F9AA94F1CDB8}" srcId="{4738A191-5F1F-4544-BE0C-B31C04ABEFDE}" destId="{61879F62-ECB4-49E4-8AAC-20D79313A93A}" srcOrd="0" destOrd="0" parTransId="{C5292E40-5AB6-42A3-94EF-F879C0F2F34D}" sibTransId="{80385F6A-1BD5-441F-95DF-BAD978803061}"/>
    <dgm:cxn modelId="{EA06C1FB-70B2-409F-9E16-CFC877A30BB0}" type="presParOf" srcId="{1CDAC0B6-757C-4EEF-B59F-1E4BB538C07E}" destId="{862100E4-0E29-4410-86AA-FC47A829E1D4}" srcOrd="0" destOrd="0" presId="urn:microsoft.com/office/officeart/2005/8/layout/target2"/>
    <dgm:cxn modelId="{01799E65-0B1B-48E1-931E-22F78636383E}" type="presParOf" srcId="{862100E4-0E29-4410-86AA-FC47A829E1D4}" destId="{E5C87BD5-2294-41B0-8AE1-2302BB53887E}" srcOrd="0" destOrd="0" presId="urn:microsoft.com/office/officeart/2005/8/layout/target2"/>
    <dgm:cxn modelId="{CAE72ACA-5AE6-465B-8A0A-9DFA46BE57D3}" type="presParOf" srcId="{862100E4-0E29-4410-86AA-FC47A829E1D4}" destId="{E97E2D74-54A6-475C-8D16-2EC7AEE766F8}" srcOrd="1" destOrd="0" presId="urn:microsoft.com/office/officeart/2005/8/layout/target2"/>
    <dgm:cxn modelId="{11C55AAD-FA15-4B51-9C45-CF748C680DDD}" type="presParOf" srcId="{E97E2D74-54A6-475C-8D16-2EC7AEE766F8}" destId="{AAACE26C-8468-47CD-B790-F3ACFC1A8602}" srcOrd="0" destOrd="0" presId="urn:microsoft.com/office/officeart/2005/8/layout/target2"/>
    <dgm:cxn modelId="{D8482286-BA74-41A0-A27F-434047A7735A}" type="presParOf" srcId="{E97E2D74-54A6-475C-8D16-2EC7AEE766F8}" destId="{A267048B-0007-4010-9ECD-C9E8F9CF542B}" srcOrd="1" destOrd="0" presId="urn:microsoft.com/office/officeart/2005/8/layout/target2"/>
    <dgm:cxn modelId="{E4981888-9C96-47EF-BCF1-5B8AE772CC29}" type="presParOf" srcId="{E97E2D74-54A6-475C-8D16-2EC7AEE766F8}" destId="{7CA943F1-D883-4E29-A45A-19D32BB9AA6F}" srcOrd="2"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4B74CB-A467-475B-9689-162FE2AC86E8}" type="doc">
      <dgm:prSet loTypeId="urn:microsoft.com/office/officeart/2005/8/layout/target2" loCatId="relationship" qsTypeId="urn:microsoft.com/office/officeart/2005/8/quickstyle/simple1" qsCatId="simple" csTypeId="urn:microsoft.com/office/officeart/2005/8/colors/colorful5" csCatId="colorful" phldr="1"/>
      <dgm:spPr/>
      <dgm:t>
        <a:bodyPr/>
        <a:lstStyle/>
        <a:p>
          <a:endParaRPr lang="en-US"/>
        </a:p>
      </dgm:t>
    </dgm:pt>
    <dgm:pt modelId="{4738A191-5F1F-4544-BE0C-B31C04ABEFDE}">
      <dgm:prSet phldrT="[Text]" custT="1"/>
      <dgm:spPr/>
      <dgm:t>
        <a:bodyPr/>
        <a:lstStyle/>
        <a:p>
          <a:r>
            <a:rPr lang="en-US" sz="4000" dirty="0"/>
            <a:t>Provider level assessment: </a:t>
          </a:r>
        </a:p>
        <a:p>
          <a:r>
            <a:rPr lang="en-US" sz="3200" dirty="0"/>
            <a:t>Caries Risk Assessment or other clinical risk assessment</a:t>
          </a:r>
        </a:p>
      </dgm:t>
    </dgm:pt>
    <dgm:pt modelId="{5A4682F4-0974-4285-A8C0-EDC9EC0611D6}" type="parTrans" cxnId="{ECB58C46-E2C8-4566-9065-E4D51B774AD3}">
      <dgm:prSet/>
      <dgm:spPr/>
      <dgm:t>
        <a:bodyPr/>
        <a:lstStyle/>
        <a:p>
          <a:endParaRPr lang="en-US"/>
        </a:p>
      </dgm:t>
    </dgm:pt>
    <dgm:pt modelId="{5CC82457-9D0C-4B7B-8A96-93627D5564FF}" type="sibTrans" cxnId="{ECB58C46-E2C8-4566-9065-E4D51B774AD3}">
      <dgm:prSet/>
      <dgm:spPr/>
      <dgm:t>
        <a:bodyPr/>
        <a:lstStyle/>
        <a:p>
          <a:endParaRPr lang="en-US"/>
        </a:p>
      </dgm:t>
    </dgm:pt>
    <dgm:pt modelId="{61879F62-ECB4-49E4-8AAC-20D79313A93A}">
      <dgm:prSet phldrT="[Text]"/>
      <dgm:spPr/>
      <dgm:t>
        <a:bodyPr/>
        <a:lstStyle/>
        <a:p>
          <a:r>
            <a:rPr lang="en-US" dirty="0"/>
            <a:t>Barriers</a:t>
          </a:r>
        </a:p>
      </dgm:t>
    </dgm:pt>
    <dgm:pt modelId="{C5292E40-5AB6-42A3-94EF-F879C0F2F34D}" type="parTrans" cxnId="{FE41AFFB-4A11-48AA-BC18-F9AA94F1CDB8}">
      <dgm:prSet/>
      <dgm:spPr/>
      <dgm:t>
        <a:bodyPr/>
        <a:lstStyle/>
        <a:p>
          <a:endParaRPr lang="en-US"/>
        </a:p>
      </dgm:t>
    </dgm:pt>
    <dgm:pt modelId="{80385F6A-1BD5-441F-95DF-BAD978803061}" type="sibTrans" cxnId="{FE41AFFB-4A11-48AA-BC18-F9AA94F1CDB8}">
      <dgm:prSet/>
      <dgm:spPr/>
      <dgm:t>
        <a:bodyPr/>
        <a:lstStyle/>
        <a:p>
          <a:endParaRPr lang="en-US"/>
        </a:p>
      </dgm:t>
    </dgm:pt>
    <dgm:pt modelId="{D094EA07-819A-442E-91DE-601D60DF71E0}">
      <dgm:prSet phldrT="[Text]"/>
      <dgm:spPr/>
      <dgm:t>
        <a:bodyPr/>
        <a:lstStyle/>
        <a:p>
          <a:r>
            <a:rPr lang="en-US"/>
            <a:t>Inconsistent tools</a:t>
          </a:r>
          <a:endParaRPr lang="en-US" dirty="0"/>
        </a:p>
      </dgm:t>
    </dgm:pt>
    <dgm:pt modelId="{E8F52B4F-51C4-4135-B8E0-E6D4C244FC16}" type="parTrans" cxnId="{0364B76C-AC22-421A-858E-C0F01045DB77}">
      <dgm:prSet/>
      <dgm:spPr/>
      <dgm:t>
        <a:bodyPr/>
        <a:lstStyle/>
        <a:p>
          <a:endParaRPr lang="en-US"/>
        </a:p>
      </dgm:t>
    </dgm:pt>
    <dgm:pt modelId="{857534F3-111B-4C48-BEA8-F8204D9A0481}" type="sibTrans" cxnId="{0364B76C-AC22-421A-858E-C0F01045DB77}">
      <dgm:prSet/>
      <dgm:spPr/>
      <dgm:t>
        <a:bodyPr/>
        <a:lstStyle/>
        <a:p>
          <a:endParaRPr lang="en-US"/>
        </a:p>
      </dgm:t>
    </dgm:pt>
    <dgm:pt modelId="{E6281771-5A0A-471C-9F88-9A6D29B6D81B}">
      <dgm:prSet phldrT="[Text]"/>
      <dgm:spPr>
        <a:ln>
          <a:noFill/>
        </a:ln>
      </dgm:spPr>
      <dgm:t>
        <a:bodyPr/>
        <a:lstStyle/>
        <a:p>
          <a:r>
            <a:rPr lang="en-US" dirty="0"/>
            <a:t>Opportunities</a:t>
          </a:r>
        </a:p>
      </dgm:t>
    </dgm:pt>
    <dgm:pt modelId="{5962A812-6A0D-4047-9364-182EEAEF5F5C}" type="parTrans" cxnId="{418E9BDB-8467-4E45-B7AE-16EE718CC0D0}">
      <dgm:prSet/>
      <dgm:spPr/>
      <dgm:t>
        <a:bodyPr/>
        <a:lstStyle/>
        <a:p>
          <a:endParaRPr lang="en-US"/>
        </a:p>
      </dgm:t>
    </dgm:pt>
    <dgm:pt modelId="{C479A3FF-2BFC-4455-AB3B-37E267C58ACD}" type="sibTrans" cxnId="{418E9BDB-8467-4E45-B7AE-16EE718CC0D0}">
      <dgm:prSet/>
      <dgm:spPr/>
      <dgm:t>
        <a:bodyPr/>
        <a:lstStyle/>
        <a:p>
          <a:endParaRPr lang="en-US"/>
        </a:p>
      </dgm:t>
    </dgm:pt>
    <dgm:pt modelId="{2A89787F-8C43-4B13-A206-C823E8A29348}">
      <dgm:prSet phldrT="[Text]"/>
      <dgm:spPr>
        <a:ln>
          <a:noFill/>
        </a:ln>
      </dgm:spPr>
      <dgm:t>
        <a:bodyPr/>
        <a:lstStyle/>
        <a:p>
          <a:r>
            <a:rPr lang="en-US" dirty="0"/>
            <a:t>Promotion of a standardized Caries Risk Assessment tool</a:t>
          </a:r>
        </a:p>
      </dgm:t>
    </dgm:pt>
    <dgm:pt modelId="{BA4D706F-E756-4F92-B180-F88B46DA6143}" type="parTrans" cxnId="{D3DAC614-7180-4460-87E5-FBE4C7EBBB36}">
      <dgm:prSet/>
      <dgm:spPr/>
      <dgm:t>
        <a:bodyPr/>
        <a:lstStyle/>
        <a:p>
          <a:endParaRPr lang="en-US"/>
        </a:p>
      </dgm:t>
    </dgm:pt>
    <dgm:pt modelId="{096EA73A-4899-4B60-A152-9A63FD61BF31}" type="sibTrans" cxnId="{D3DAC614-7180-4460-87E5-FBE4C7EBBB36}">
      <dgm:prSet/>
      <dgm:spPr/>
      <dgm:t>
        <a:bodyPr/>
        <a:lstStyle/>
        <a:p>
          <a:endParaRPr lang="en-US"/>
        </a:p>
      </dgm:t>
    </dgm:pt>
    <dgm:pt modelId="{CBC0422F-62DE-4777-A896-E8F529BC839C}">
      <dgm:prSet/>
      <dgm:spPr/>
      <dgm:t>
        <a:bodyPr/>
        <a:lstStyle/>
        <a:p>
          <a:r>
            <a:rPr lang="en-US"/>
            <a:t>Dental education</a:t>
          </a:r>
          <a:endParaRPr lang="en-US" dirty="0"/>
        </a:p>
      </dgm:t>
    </dgm:pt>
    <dgm:pt modelId="{4CA2B976-2C8F-4B17-A3B9-58F7202688B8}" type="parTrans" cxnId="{8B2C9DB7-C6C9-4567-86A2-10CEB1201BB7}">
      <dgm:prSet/>
      <dgm:spPr/>
      <dgm:t>
        <a:bodyPr/>
        <a:lstStyle/>
        <a:p>
          <a:endParaRPr lang="en-US"/>
        </a:p>
      </dgm:t>
    </dgm:pt>
    <dgm:pt modelId="{6A8602FD-ABEA-4D96-9A0C-9CF4EFB4667E}" type="sibTrans" cxnId="{8B2C9DB7-C6C9-4567-86A2-10CEB1201BB7}">
      <dgm:prSet/>
      <dgm:spPr/>
      <dgm:t>
        <a:bodyPr/>
        <a:lstStyle/>
        <a:p>
          <a:endParaRPr lang="en-US"/>
        </a:p>
      </dgm:t>
    </dgm:pt>
    <dgm:pt modelId="{D076F24E-9573-477A-89AB-480D2CB36D26}">
      <dgm:prSet/>
      <dgm:spPr/>
      <dgm:t>
        <a:bodyPr/>
        <a:lstStyle/>
        <a:p>
          <a:r>
            <a:rPr lang="en-US" dirty="0"/>
            <a:t>Organizational Culture</a:t>
          </a:r>
        </a:p>
      </dgm:t>
    </dgm:pt>
    <dgm:pt modelId="{1D36F429-18ED-44C6-ADE1-F955A11389B4}" type="parTrans" cxnId="{1E52ABB7-BA32-4046-BF6E-BC8EC492AAAE}">
      <dgm:prSet/>
      <dgm:spPr/>
      <dgm:t>
        <a:bodyPr/>
        <a:lstStyle/>
        <a:p>
          <a:endParaRPr lang="en-US"/>
        </a:p>
      </dgm:t>
    </dgm:pt>
    <dgm:pt modelId="{726EE5BB-68F1-4858-9AB1-9D503AD7E7F0}" type="sibTrans" cxnId="{1E52ABB7-BA32-4046-BF6E-BC8EC492AAAE}">
      <dgm:prSet/>
      <dgm:spPr/>
      <dgm:t>
        <a:bodyPr/>
        <a:lstStyle/>
        <a:p>
          <a:endParaRPr lang="en-US"/>
        </a:p>
      </dgm:t>
    </dgm:pt>
    <dgm:pt modelId="{687BCA91-A1C3-4072-80CF-6417B9A13DE3}">
      <dgm:prSet/>
      <dgm:spPr/>
      <dgm:t>
        <a:bodyPr/>
        <a:lstStyle/>
        <a:p>
          <a:r>
            <a:rPr lang="en-US" dirty="0"/>
            <a:t>Universal reimbursement for Caries Risk Assessment</a:t>
          </a:r>
        </a:p>
      </dgm:t>
    </dgm:pt>
    <dgm:pt modelId="{2866C354-137F-480F-8EA9-863FADAAE801}" type="parTrans" cxnId="{BD0B050A-E901-46EF-A54E-F7843E11E365}">
      <dgm:prSet/>
      <dgm:spPr/>
      <dgm:t>
        <a:bodyPr/>
        <a:lstStyle/>
        <a:p>
          <a:endParaRPr lang="en-US"/>
        </a:p>
      </dgm:t>
    </dgm:pt>
    <dgm:pt modelId="{9DA1AF2B-EA59-41A5-A1FA-93673BBC06A8}" type="sibTrans" cxnId="{BD0B050A-E901-46EF-A54E-F7843E11E365}">
      <dgm:prSet/>
      <dgm:spPr/>
      <dgm:t>
        <a:bodyPr/>
        <a:lstStyle/>
        <a:p>
          <a:endParaRPr lang="en-US"/>
        </a:p>
      </dgm:t>
    </dgm:pt>
    <dgm:pt modelId="{1333D896-C3A2-4E36-8036-1753C1DCCA4D}">
      <dgm:prSet/>
      <dgm:spPr/>
      <dgm:t>
        <a:bodyPr/>
        <a:lstStyle/>
        <a:p>
          <a:r>
            <a:rPr lang="en-US" dirty="0"/>
            <a:t>Enhanced benefit package based on level of risk</a:t>
          </a:r>
        </a:p>
      </dgm:t>
    </dgm:pt>
    <dgm:pt modelId="{4D6A67DC-8C4A-4F30-903F-01BBD680F2C2}" type="parTrans" cxnId="{A5FF0DF8-EA11-4CA9-AE9F-67E13C3DA142}">
      <dgm:prSet/>
      <dgm:spPr/>
      <dgm:t>
        <a:bodyPr/>
        <a:lstStyle/>
        <a:p>
          <a:endParaRPr lang="en-US"/>
        </a:p>
      </dgm:t>
    </dgm:pt>
    <dgm:pt modelId="{82F83262-0D12-4F53-84F4-BF02260A3AB1}" type="sibTrans" cxnId="{A5FF0DF8-EA11-4CA9-AE9F-67E13C3DA142}">
      <dgm:prSet/>
      <dgm:spPr/>
      <dgm:t>
        <a:bodyPr/>
        <a:lstStyle/>
        <a:p>
          <a:endParaRPr lang="en-US"/>
        </a:p>
      </dgm:t>
    </dgm:pt>
    <dgm:pt modelId="{1CDAC0B6-757C-4EEF-B59F-1E4BB538C07E}" type="pres">
      <dgm:prSet presAssocID="{EA4B74CB-A467-475B-9689-162FE2AC86E8}" presName="Name0" presStyleCnt="0">
        <dgm:presLayoutVars>
          <dgm:chMax val="3"/>
          <dgm:chPref val="1"/>
          <dgm:dir/>
          <dgm:animLvl val="lvl"/>
          <dgm:resizeHandles/>
        </dgm:presLayoutVars>
      </dgm:prSet>
      <dgm:spPr/>
    </dgm:pt>
    <dgm:pt modelId="{862100E4-0E29-4410-86AA-FC47A829E1D4}" type="pres">
      <dgm:prSet presAssocID="{EA4B74CB-A467-475B-9689-162FE2AC86E8}" presName="outerBox" presStyleCnt="0"/>
      <dgm:spPr/>
    </dgm:pt>
    <dgm:pt modelId="{E5C87BD5-2294-41B0-8AE1-2302BB53887E}" type="pres">
      <dgm:prSet presAssocID="{EA4B74CB-A467-475B-9689-162FE2AC86E8}" presName="outerBoxParent" presStyleLbl="node1" presStyleIdx="0" presStyleCnt="1" custLinFactNeighborX="-715"/>
      <dgm:spPr/>
    </dgm:pt>
    <dgm:pt modelId="{E97E2D74-54A6-475C-8D16-2EC7AEE766F8}" type="pres">
      <dgm:prSet presAssocID="{EA4B74CB-A467-475B-9689-162FE2AC86E8}" presName="outerBoxChildren" presStyleCnt="0"/>
      <dgm:spPr/>
    </dgm:pt>
    <dgm:pt modelId="{AAACE26C-8468-47CD-B790-F3ACFC1A8602}" type="pres">
      <dgm:prSet presAssocID="{61879F62-ECB4-49E4-8AAC-20D79313A93A}" presName="oChild" presStyleLbl="fgAcc1" presStyleIdx="0" presStyleCnt="2" custScaleX="86130" custScaleY="66846" custLinFactNeighborX="11024" custLinFactNeighborY="-8578">
        <dgm:presLayoutVars>
          <dgm:bulletEnabled val="1"/>
        </dgm:presLayoutVars>
      </dgm:prSet>
      <dgm:spPr/>
    </dgm:pt>
    <dgm:pt modelId="{A267048B-0007-4010-9ECD-C9E8F9CF542B}" type="pres">
      <dgm:prSet presAssocID="{80385F6A-1BD5-441F-95DF-BAD978803061}" presName="outerSibTrans" presStyleCnt="0"/>
      <dgm:spPr/>
    </dgm:pt>
    <dgm:pt modelId="{7CA943F1-D883-4E29-A45A-19D32BB9AA6F}" type="pres">
      <dgm:prSet presAssocID="{E6281771-5A0A-471C-9F88-9A6D29B6D81B}" presName="oChild" presStyleLbl="fgAcc1" presStyleIdx="1" presStyleCnt="2" custScaleX="85356" custScaleY="65082" custLinFactNeighborY="-6391">
        <dgm:presLayoutVars>
          <dgm:bulletEnabled val="1"/>
        </dgm:presLayoutVars>
      </dgm:prSet>
      <dgm:spPr/>
    </dgm:pt>
  </dgm:ptLst>
  <dgm:cxnLst>
    <dgm:cxn modelId="{BD0B050A-E901-46EF-A54E-F7843E11E365}" srcId="{E6281771-5A0A-471C-9F88-9A6D29B6D81B}" destId="{687BCA91-A1C3-4072-80CF-6417B9A13DE3}" srcOrd="1" destOrd="0" parTransId="{2866C354-137F-480F-8EA9-863FADAAE801}" sibTransId="{9DA1AF2B-EA59-41A5-A1FA-93673BBC06A8}"/>
    <dgm:cxn modelId="{D3DAC614-7180-4460-87E5-FBE4C7EBBB36}" srcId="{E6281771-5A0A-471C-9F88-9A6D29B6D81B}" destId="{2A89787F-8C43-4B13-A206-C823E8A29348}" srcOrd="0" destOrd="0" parTransId="{BA4D706F-E756-4F92-B180-F88B46DA6143}" sibTransId="{096EA73A-4899-4B60-A152-9A63FD61BF31}"/>
    <dgm:cxn modelId="{1D327437-233D-460D-B095-61771B3751D1}" type="presOf" srcId="{1333D896-C3A2-4E36-8036-1753C1DCCA4D}" destId="{7CA943F1-D883-4E29-A45A-19D32BB9AA6F}" srcOrd="0" destOrd="3" presId="urn:microsoft.com/office/officeart/2005/8/layout/target2"/>
    <dgm:cxn modelId="{ECB58C46-E2C8-4566-9065-E4D51B774AD3}" srcId="{EA4B74CB-A467-475B-9689-162FE2AC86E8}" destId="{4738A191-5F1F-4544-BE0C-B31C04ABEFDE}" srcOrd="0" destOrd="0" parTransId="{5A4682F4-0974-4285-A8C0-EDC9EC0611D6}" sibTransId="{5CC82457-9D0C-4B7B-8A96-93627D5564FF}"/>
    <dgm:cxn modelId="{E7FA7A68-C788-4B80-86A5-410791F8AFE5}" type="presOf" srcId="{4738A191-5F1F-4544-BE0C-B31C04ABEFDE}" destId="{E5C87BD5-2294-41B0-8AE1-2302BB53887E}" srcOrd="0" destOrd="0" presId="urn:microsoft.com/office/officeart/2005/8/layout/target2"/>
    <dgm:cxn modelId="{0364B76C-AC22-421A-858E-C0F01045DB77}" srcId="{61879F62-ECB4-49E4-8AAC-20D79313A93A}" destId="{D094EA07-819A-442E-91DE-601D60DF71E0}" srcOrd="0" destOrd="0" parTransId="{E8F52B4F-51C4-4135-B8E0-E6D4C244FC16}" sibTransId="{857534F3-111B-4C48-BEA8-F8204D9A0481}"/>
    <dgm:cxn modelId="{309AB659-63CC-4D5F-A521-569486822817}" type="presOf" srcId="{EA4B74CB-A467-475B-9689-162FE2AC86E8}" destId="{1CDAC0B6-757C-4EEF-B59F-1E4BB538C07E}" srcOrd="0" destOrd="0" presId="urn:microsoft.com/office/officeart/2005/8/layout/target2"/>
    <dgm:cxn modelId="{002DAA7F-B185-48A6-8CCB-DB2A2B17AD1A}" type="presOf" srcId="{CBC0422F-62DE-4777-A896-E8F529BC839C}" destId="{AAACE26C-8468-47CD-B790-F3ACFC1A8602}" srcOrd="0" destOrd="2" presId="urn:microsoft.com/office/officeart/2005/8/layout/target2"/>
    <dgm:cxn modelId="{A745A0A6-A309-4C14-9685-28BFD3259DDD}" type="presOf" srcId="{61879F62-ECB4-49E4-8AAC-20D79313A93A}" destId="{AAACE26C-8468-47CD-B790-F3ACFC1A8602}" srcOrd="0" destOrd="0" presId="urn:microsoft.com/office/officeart/2005/8/layout/target2"/>
    <dgm:cxn modelId="{3A554BB0-F7D7-41D2-8F3D-1CE5B622B650}" type="presOf" srcId="{D094EA07-819A-442E-91DE-601D60DF71E0}" destId="{AAACE26C-8468-47CD-B790-F3ACFC1A8602}" srcOrd="0" destOrd="1" presId="urn:microsoft.com/office/officeart/2005/8/layout/target2"/>
    <dgm:cxn modelId="{2F683EB3-E799-4BCD-A475-73C4C9EE969B}" type="presOf" srcId="{687BCA91-A1C3-4072-80CF-6417B9A13DE3}" destId="{7CA943F1-D883-4E29-A45A-19D32BB9AA6F}" srcOrd="0" destOrd="2" presId="urn:microsoft.com/office/officeart/2005/8/layout/target2"/>
    <dgm:cxn modelId="{8B2C9DB7-C6C9-4567-86A2-10CEB1201BB7}" srcId="{61879F62-ECB4-49E4-8AAC-20D79313A93A}" destId="{CBC0422F-62DE-4777-A896-E8F529BC839C}" srcOrd="1" destOrd="0" parTransId="{4CA2B976-2C8F-4B17-A3B9-58F7202688B8}" sibTransId="{6A8602FD-ABEA-4D96-9A0C-9CF4EFB4667E}"/>
    <dgm:cxn modelId="{1E52ABB7-BA32-4046-BF6E-BC8EC492AAAE}" srcId="{61879F62-ECB4-49E4-8AAC-20D79313A93A}" destId="{D076F24E-9573-477A-89AB-480D2CB36D26}" srcOrd="2" destOrd="0" parTransId="{1D36F429-18ED-44C6-ADE1-F955A11389B4}" sibTransId="{726EE5BB-68F1-4858-9AB1-9D503AD7E7F0}"/>
    <dgm:cxn modelId="{CC507BCD-E75B-4562-A24D-E04F9FDF9CFE}" type="presOf" srcId="{D076F24E-9573-477A-89AB-480D2CB36D26}" destId="{AAACE26C-8468-47CD-B790-F3ACFC1A8602}" srcOrd="0" destOrd="3" presId="urn:microsoft.com/office/officeart/2005/8/layout/target2"/>
    <dgm:cxn modelId="{A4A35CD8-E244-47EA-88E5-734020F49D0C}" type="presOf" srcId="{E6281771-5A0A-471C-9F88-9A6D29B6D81B}" destId="{7CA943F1-D883-4E29-A45A-19D32BB9AA6F}" srcOrd="0" destOrd="0" presId="urn:microsoft.com/office/officeart/2005/8/layout/target2"/>
    <dgm:cxn modelId="{418E9BDB-8467-4E45-B7AE-16EE718CC0D0}" srcId="{4738A191-5F1F-4544-BE0C-B31C04ABEFDE}" destId="{E6281771-5A0A-471C-9F88-9A6D29B6D81B}" srcOrd="1" destOrd="0" parTransId="{5962A812-6A0D-4047-9364-182EEAEF5F5C}" sibTransId="{C479A3FF-2BFC-4455-AB3B-37E267C58ACD}"/>
    <dgm:cxn modelId="{F3FF78EE-EE98-4C3F-B4A5-AB435D5EF805}" type="presOf" srcId="{2A89787F-8C43-4B13-A206-C823E8A29348}" destId="{7CA943F1-D883-4E29-A45A-19D32BB9AA6F}" srcOrd="0" destOrd="1" presId="urn:microsoft.com/office/officeart/2005/8/layout/target2"/>
    <dgm:cxn modelId="{A5FF0DF8-EA11-4CA9-AE9F-67E13C3DA142}" srcId="{E6281771-5A0A-471C-9F88-9A6D29B6D81B}" destId="{1333D896-C3A2-4E36-8036-1753C1DCCA4D}" srcOrd="2" destOrd="0" parTransId="{4D6A67DC-8C4A-4F30-903F-01BBD680F2C2}" sibTransId="{82F83262-0D12-4F53-84F4-BF02260A3AB1}"/>
    <dgm:cxn modelId="{FE41AFFB-4A11-48AA-BC18-F9AA94F1CDB8}" srcId="{4738A191-5F1F-4544-BE0C-B31C04ABEFDE}" destId="{61879F62-ECB4-49E4-8AAC-20D79313A93A}" srcOrd="0" destOrd="0" parTransId="{C5292E40-5AB6-42A3-94EF-F879C0F2F34D}" sibTransId="{80385F6A-1BD5-441F-95DF-BAD978803061}"/>
    <dgm:cxn modelId="{EA06C1FB-70B2-409F-9E16-CFC877A30BB0}" type="presParOf" srcId="{1CDAC0B6-757C-4EEF-B59F-1E4BB538C07E}" destId="{862100E4-0E29-4410-86AA-FC47A829E1D4}" srcOrd="0" destOrd="0" presId="urn:microsoft.com/office/officeart/2005/8/layout/target2"/>
    <dgm:cxn modelId="{01799E65-0B1B-48E1-931E-22F78636383E}" type="presParOf" srcId="{862100E4-0E29-4410-86AA-FC47A829E1D4}" destId="{E5C87BD5-2294-41B0-8AE1-2302BB53887E}" srcOrd="0" destOrd="0" presId="urn:microsoft.com/office/officeart/2005/8/layout/target2"/>
    <dgm:cxn modelId="{CAE72ACA-5AE6-465B-8A0A-9DFA46BE57D3}" type="presParOf" srcId="{862100E4-0E29-4410-86AA-FC47A829E1D4}" destId="{E97E2D74-54A6-475C-8D16-2EC7AEE766F8}" srcOrd="1" destOrd="0" presId="urn:microsoft.com/office/officeart/2005/8/layout/target2"/>
    <dgm:cxn modelId="{11C55AAD-FA15-4B51-9C45-CF748C680DDD}" type="presParOf" srcId="{E97E2D74-54A6-475C-8D16-2EC7AEE766F8}" destId="{AAACE26C-8468-47CD-B790-F3ACFC1A8602}" srcOrd="0" destOrd="0" presId="urn:microsoft.com/office/officeart/2005/8/layout/target2"/>
    <dgm:cxn modelId="{D8482286-BA74-41A0-A27F-434047A7735A}" type="presParOf" srcId="{E97E2D74-54A6-475C-8D16-2EC7AEE766F8}" destId="{A267048B-0007-4010-9ECD-C9E8F9CF542B}" srcOrd="1" destOrd="0" presId="urn:microsoft.com/office/officeart/2005/8/layout/target2"/>
    <dgm:cxn modelId="{E4981888-9C96-47EF-BCF1-5B8AE772CC29}" type="presParOf" srcId="{E97E2D74-54A6-475C-8D16-2EC7AEE766F8}" destId="{7CA943F1-D883-4E29-A45A-19D32BB9AA6F}" srcOrd="2"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A4B74CB-A467-475B-9689-162FE2AC86E8}" type="doc">
      <dgm:prSet loTypeId="urn:microsoft.com/office/officeart/2005/8/layout/target2" loCatId="relationship" qsTypeId="urn:microsoft.com/office/officeart/2005/8/quickstyle/simple1" qsCatId="simple" csTypeId="urn:microsoft.com/office/officeart/2005/8/colors/colorful3" csCatId="colorful" phldr="1"/>
      <dgm:spPr/>
      <dgm:t>
        <a:bodyPr/>
        <a:lstStyle/>
        <a:p>
          <a:endParaRPr lang="en-US"/>
        </a:p>
      </dgm:t>
    </dgm:pt>
    <dgm:pt modelId="{4738A191-5F1F-4544-BE0C-B31C04ABEFDE}">
      <dgm:prSet phldrT="[Text]" custT="1"/>
      <dgm:spPr/>
      <dgm:t>
        <a:bodyPr/>
        <a:lstStyle/>
        <a:p>
          <a:r>
            <a:rPr lang="en-US" sz="4000" dirty="0"/>
            <a:t>Plan level assessment: </a:t>
          </a:r>
        </a:p>
        <a:p>
          <a:r>
            <a:rPr lang="en-US" sz="3200" dirty="0"/>
            <a:t>Analysis of risk based on claims/encounter data</a:t>
          </a:r>
        </a:p>
      </dgm:t>
    </dgm:pt>
    <dgm:pt modelId="{5A4682F4-0974-4285-A8C0-EDC9EC0611D6}" type="parTrans" cxnId="{ECB58C46-E2C8-4566-9065-E4D51B774AD3}">
      <dgm:prSet/>
      <dgm:spPr/>
      <dgm:t>
        <a:bodyPr/>
        <a:lstStyle/>
        <a:p>
          <a:endParaRPr lang="en-US"/>
        </a:p>
      </dgm:t>
    </dgm:pt>
    <dgm:pt modelId="{5CC82457-9D0C-4B7B-8A96-93627D5564FF}" type="sibTrans" cxnId="{ECB58C46-E2C8-4566-9065-E4D51B774AD3}">
      <dgm:prSet/>
      <dgm:spPr/>
      <dgm:t>
        <a:bodyPr/>
        <a:lstStyle/>
        <a:p>
          <a:endParaRPr lang="en-US"/>
        </a:p>
      </dgm:t>
    </dgm:pt>
    <dgm:pt modelId="{61879F62-ECB4-49E4-8AAC-20D79313A93A}">
      <dgm:prSet phldrT="[Text]"/>
      <dgm:spPr/>
      <dgm:t>
        <a:bodyPr/>
        <a:lstStyle/>
        <a:p>
          <a:r>
            <a:rPr lang="en-US" dirty="0"/>
            <a:t>Barriers</a:t>
          </a:r>
        </a:p>
      </dgm:t>
    </dgm:pt>
    <dgm:pt modelId="{C5292E40-5AB6-42A3-94EF-F879C0F2F34D}" type="parTrans" cxnId="{FE41AFFB-4A11-48AA-BC18-F9AA94F1CDB8}">
      <dgm:prSet/>
      <dgm:spPr/>
      <dgm:t>
        <a:bodyPr/>
        <a:lstStyle/>
        <a:p>
          <a:endParaRPr lang="en-US"/>
        </a:p>
      </dgm:t>
    </dgm:pt>
    <dgm:pt modelId="{80385F6A-1BD5-441F-95DF-BAD978803061}" type="sibTrans" cxnId="{FE41AFFB-4A11-48AA-BC18-F9AA94F1CDB8}">
      <dgm:prSet/>
      <dgm:spPr/>
      <dgm:t>
        <a:bodyPr/>
        <a:lstStyle/>
        <a:p>
          <a:endParaRPr lang="en-US"/>
        </a:p>
      </dgm:t>
    </dgm:pt>
    <dgm:pt modelId="{D094EA07-819A-442E-91DE-601D60DF71E0}">
      <dgm:prSet phldrT="[Text]"/>
      <dgm:spPr/>
      <dgm:t>
        <a:bodyPr/>
        <a:lstStyle/>
        <a:p>
          <a:r>
            <a:rPr lang="en-US" dirty="0"/>
            <a:t>Incomplete data received by plans</a:t>
          </a:r>
        </a:p>
      </dgm:t>
    </dgm:pt>
    <dgm:pt modelId="{E8F52B4F-51C4-4135-B8E0-E6D4C244FC16}" type="parTrans" cxnId="{0364B76C-AC22-421A-858E-C0F01045DB77}">
      <dgm:prSet/>
      <dgm:spPr/>
      <dgm:t>
        <a:bodyPr/>
        <a:lstStyle/>
        <a:p>
          <a:endParaRPr lang="en-US"/>
        </a:p>
      </dgm:t>
    </dgm:pt>
    <dgm:pt modelId="{857534F3-111B-4C48-BEA8-F8204D9A0481}" type="sibTrans" cxnId="{0364B76C-AC22-421A-858E-C0F01045DB77}">
      <dgm:prSet/>
      <dgm:spPr/>
      <dgm:t>
        <a:bodyPr/>
        <a:lstStyle/>
        <a:p>
          <a:endParaRPr lang="en-US"/>
        </a:p>
      </dgm:t>
    </dgm:pt>
    <dgm:pt modelId="{FAD4549C-F421-4A2A-B458-563A66AD40DB}">
      <dgm:prSet phldrT="[Text]"/>
      <dgm:spPr/>
      <dgm:t>
        <a:bodyPr/>
        <a:lstStyle/>
        <a:p>
          <a:r>
            <a:rPr lang="en-US" dirty="0"/>
            <a:t>Lack of medical/dental integration</a:t>
          </a:r>
        </a:p>
      </dgm:t>
    </dgm:pt>
    <dgm:pt modelId="{2CB1CD98-2841-4CF3-A7A7-E6428F4A083F}" type="parTrans" cxnId="{783FE112-48BC-4F83-AAB9-B3EA8CCA22FF}">
      <dgm:prSet/>
      <dgm:spPr/>
      <dgm:t>
        <a:bodyPr/>
        <a:lstStyle/>
        <a:p>
          <a:endParaRPr lang="en-US"/>
        </a:p>
      </dgm:t>
    </dgm:pt>
    <dgm:pt modelId="{25229AA7-1DAB-47FA-8DB6-4B5C7953D9AB}" type="sibTrans" cxnId="{783FE112-48BC-4F83-AAB9-B3EA8CCA22FF}">
      <dgm:prSet/>
      <dgm:spPr/>
      <dgm:t>
        <a:bodyPr/>
        <a:lstStyle/>
        <a:p>
          <a:endParaRPr lang="en-US"/>
        </a:p>
      </dgm:t>
    </dgm:pt>
    <dgm:pt modelId="{2E04D6C7-F1D4-44CD-A19C-CB91824E1F99}">
      <dgm:prSet phldrT="[Text]"/>
      <dgm:spPr/>
      <dgm:t>
        <a:bodyPr/>
        <a:lstStyle/>
        <a:p>
          <a:r>
            <a:rPr lang="en-US" dirty="0"/>
            <a:t>Lack of diagnostic codes</a:t>
          </a:r>
        </a:p>
      </dgm:t>
    </dgm:pt>
    <dgm:pt modelId="{B39E66FC-C30C-4236-8A4D-3D7DA1BA31DB}" type="parTrans" cxnId="{D3A3C264-3ECA-4D41-A752-237B420F9B73}">
      <dgm:prSet/>
      <dgm:spPr/>
      <dgm:t>
        <a:bodyPr/>
        <a:lstStyle/>
        <a:p>
          <a:endParaRPr lang="en-US"/>
        </a:p>
      </dgm:t>
    </dgm:pt>
    <dgm:pt modelId="{7950FA6A-C6A1-4DBA-9AA4-19DF81A819B1}" type="sibTrans" cxnId="{D3A3C264-3ECA-4D41-A752-237B420F9B73}">
      <dgm:prSet/>
      <dgm:spPr/>
      <dgm:t>
        <a:bodyPr/>
        <a:lstStyle/>
        <a:p>
          <a:endParaRPr lang="en-US"/>
        </a:p>
      </dgm:t>
    </dgm:pt>
    <dgm:pt modelId="{E6281771-5A0A-471C-9F88-9A6D29B6D81B}">
      <dgm:prSet phldrT="[Text]"/>
      <dgm:spPr>
        <a:ln>
          <a:noFill/>
        </a:ln>
      </dgm:spPr>
      <dgm:t>
        <a:bodyPr/>
        <a:lstStyle/>
        <a:p>
          <a:r>
            <a:rPr lang="en-US" dirty="0"/>
            <a:t>Opportunities</a:t>
          </a:r>
        </a:p>
      </dgm:t>
    </dgm:pt>
    <dgm:pt modelId="{5962A812-6A0D-4047-9364-182EEAEF5F5C}" type="parTrans" cxnId="{418E9BDB-8467-4E45-B7AE-16EE718CC0D0}">
      <dgm:prSet/>
      <dgm:spPr/>
      <dgm:t>
        <a:bodyPr/>
        <a:lstStyle/>
        <a:p>
          <a:endParaRPr lang="en-US"/>
        </a:p>
      </dgm:t>
    </dgm:pt>
    <dgm:pt modelId="{C479A3FF-2BFC-4455-AB3B-37E267C58ACD}" type="sibTrans" cxnId="{418E9BDB-8467-4E45-B7AE-16EE718CC0D0}">
      <dgm:prSet/>
      <dgm:spPr/>
      <dgm:t>
        <a:bodyPr/>
        <a:lstStyle/>
        <a:p>
          <a:endParaRPr lang="en-US"/>
        </a:p>
      </dgm:t>
    </dgm:pt>
    <dgm:pt modelId="{2A89787F-8C43-4B13-A206-C823E8A29348}">
      <dgm:prSet phldrT="[Text]"/>
      <dgm:spPr>
        <a:ln>
          <a:noFill/>
        </a:ln>
      </dgm:spPr>
      <dgm:t>
        <a:bodyPr/>
        <a:lstStyle/>
        <a:p>
          <a:r>
            <a:rPr lang="en-US" dirty="0"/>
            <a:t>Integration between health and dental plan data to identify high-risk members and target outreach</a:t>
          </a:r>
        </a:p>
      </dgm:t>
    </dgm:pt>
    <dgm:pt modelId="{BA4D706F-E756-4F92-B180-F88B46DA6143}" type="parTrans" cxnId="{D3DAC614-7180-4460-87E5-FBE4C7EBBB36}">
      <dgm:prSet/>
      <dgm:spPr/>
      <dgm:t>
        <a:bodyPr/>
        <a:lstStyle/>
        <a:p>
          <a:endParaRPr lang="en-US"/>
        </a:p>
      </dgm:t>
    </dgm:pt>
    <dgm:pt modelId="{096EA73A-4899-4B60-A152-9A63FD61BF31}" type="sibTrans" cxnId="{D3DAC614-7180-4460-87E5-FBE4C7EBBB36}">
      <dgm:prSet/>
      <dgm:spPr/>
      <dgm:t>
        <a:bodyPr/>
        <a:lstStyle/>
        <a:p>
          <a:endParaRPr lang="en-US"/>
        </a:p>
      </dgm:t>
    </dgm:pt>
    <dgm:pt modelId="{D02E3036-6286-4519-A5C2-32487149C19C}">
      <dgm:prSet phldrT="[Text]"/>
      <dgm:spPr>
        <a:ln>
          <a:noFill/>
        </a:ln>
      </dgm:spPr>
      <dgm:t>
        <a:bodyPr/>
        <a:lstStyle/>
        <a:p>
          <a:r>
            <a:rPr lang="en-US" dirty="0"/>
            <a:t>Supporting the movement towards requiring diagnostic codes </a:t>
          </a:r>
        </a:p>
      </dgm:t>
    </dgm:pt>
    <dgm:pt modelId="{7100A0D5-A2B0-4837-AC6B-ED5FA089CE20}" type="parTrans" cxnId="{5DF1095F-EDF6-4958-995F-FE1531AC3770}">
      <dgm:prSet/>
      <dgm:spPr/>
      <dgm:t>
        <a:bodyPr/>
        <a:lstStyle/>
        <a:p>
          <a:endParaRPr lang="en-US"/>
        </a:p>
      </dgm:t>
    </dgm:pt>
    <dgm:pt modelId="{3EA72B7A-A75F-4511-8A58-59A08ECF76CB}" type="sibTrans" cxnId="{5DF1095F-EDF6-4958-995F-FE1531AC3770}">
      <dgm:prSet/>
      <dgm:spPr/>
      <dgm:t>
        <a:bodyPr/>
        <a:lstStyle/>
        <a:p>
          <a:endParaRPr lang="en-US"/>
        </a:p>
      </dgm:t>
    </dgm:pt>
    <dgm:pt modelId="{1CDAC0B6-757C-4EEF-B59F-1E4BB538C07E}" type="pres">
      <dgm:prSet presAssocID="{EA4B74CB-A467-475B-9689-162FE2AC86E8}" presName="Name0" presStyleCnt="0">
        <dgm:presLayoutVars>
          <dgm:chMax val="3"/>
          <dgm:chPref val="1"/>
          <dgm:dir/>
          <dgm:animLvl val="lvl"/>
          <dgm:resizeHandles/>
        </dgm:presLayoutVars>
      </dgm:prSet>
      <dgm:spPr/>
    </dgm:pt>
    <dgm:pt modelId="{862100E4-0E29-4410-86AA-FC47A829E1D4}" type="pres">
      <dgm:prSet presAssocID="{EA4B74CB-A467-475B-9689-162FE2AC86E8}" presName="outerBox" presStyleCnt="0"/>
      <dgm:spPr/>
    </dgm:pt>
    <dgm:pt modelId="{E5C87BD5-2294-41B0-8AE1-2302BB53887E}" type="pres">
      <dgm:prSet presAssocID="{EA4B74CB-A467-475B-9689-162FE2AC86E8}" presName="outerBoxParent" presStyleLbl="node1" presStyleIdx="0" presStyleCnt="1" custLinFactNeighborX="1167" custLinFactNeighborY="-262"/>
      <dgm:spPr/>
    </dgm:pt>
    <dgm:pt modelId="{E97E2D74-54A6-475C-8D16-2EC7AEE766F8}" type="pres">
      <dgm:prSet presAssocID="{EA4B74CB-A467-475B-9689-162FE2AC86E8}" presName="outerBoxChildren" presStyleCnt="0"/>
      <dgm:spPr/>
    </dgm:pt>
    <dgm:pt modelId="{AAACE26C-8468-47CD-B790-F3ACFC1A8602}" type="pres">
      <dgm:prSet presAssocID="{61879F62-ECB4-49E4-8AAC-20D79313A93A}" presName="oChild" presStyleLbl="fgAcc1" presStyleIdx="0" presStyleCnt="2" custScaleX="79379" custScaleY="76038" custLinFactNeighborX="-48435" custLinFactNeighborY="9342">
        <dgm:presLayoutVars>
          <dgm:bulletEnabled val="1"/>
        </dgm:presLayoutVars>
      </dgm:prSet>
      <dgm:spPr/>
    </dgm:pt>
    <dgm:pt modelId="{A267048B-0007-4010-9ECD-C9E8F9CF542B}" type="pres">
      <dgm:prSet presAssocID="{80385F6A-1BD5-441F-95DF-BAD978803061}" presName="outerSibTrans" presStyleCnt="0"/>
      <dgm:spPr/>
    </dgm:pt>
    <dgm:pt modelId="{7CA943F1-D883-4E29-A45A-19D32BB9AA6F}" type="pres">
      <dgm:prSet presAssocID="{E6281771-5A0A-471C-9F88-9A6D29B6D81B}" presName="oChild" presStyleLbl="fgAcc1" presStyleIdx="1" presStyleCnt="2" custScaleX="85902" custScaleY="66350" custLinFactNeighborX="77496" custLinFactNeighborY="5016">
        <dgm:presLayoutVars>
          <dgm:bulletEnabled val="1"/>
        </dgm:presLayoutVars>
      </dgm:prSet>
      <dgm:spPr/>
    </dgm:pt>
  </dgm:ptLst>
  <dgm:cxnLst>
    <dgm:cxn modelId="{748CB607-24E1-49E0-A96B-26CE90F249BE}" type="presOf" srcId="{FAD4549C-F421-4A2A-B458-563A66AD40DB}" destId="{AAACE26C-8468-47CD-B790-F3ACFC1A8602}" srcOrd="0" destOrd="3" presId="urn:microsoft.com/office/officeart/2005/8/layout/target2"/>
    <dgm:cxn modelId="{783FE112-48BC-4F83-AAB9-B3EA8CCA22FF}" srcId="{61879F62-ECB4-49E4-8AAC-20D79313A93A}" destId="{FAD4549C-F421-4A2A-B458-563A66AD40DB}" srcOrd="2" destOrd="0" parTransId="{2CB1CD98-2841-4CF3-A7A7-E6428F4A083F}" sibTransId="{25229AA7-1DAB-47FA-8DB6-4B5C7953D9AB}"/>
    <dgm:cxn modelId="{D3DAC614-7180-4460-87E5-FBE4C7EBBB36}" srcId="{E6281771-5A0A-471C-9F88-9A6D29B6D81B}" destId="{2A89787F-8C43-4B13-A206-C823E8A29348}" srcOrd="0" destOrd="0" parTransId="{BA4D706F-E756-4F92-B180-F88B46DA6143}" sibTransId="{096EA73A-4899-4B60-A152-9A63FD61BF31}"/>
    <dgm:cxn modelId="{5DF1095F-EDF6-4958-995F-FE1531AC3770}" srcId="{E6281771-5A0A-471C-9F88-9A6D29B6D81B}" destId="{D02E3036-6286-4519-A5C2-32487149C19C}" srcOrd="1" destOrd="0" parTransId="{7100A0D5-A2B0-4837-AC6B-ED5FA089CE20}" sibTransId="{3EA72B7A-A75F-4511-8A58-59A08ECF76CB}"/>
    <dgm:cxn modelId="{D3A3C264-3ECA-4D41-A752-237B420F9B73}" srcId="{61879F62-ECB4-49E4-8AAC-20D79313A93A}" destId="{2E04D6C7-F1D4-44CD-A19C-CB91824E1F99}" srcOrd="1" destOrd="0" parTransId="{B39E66FC-C30C-4236-8A4D-3D7DA1BA31DB}" sibTransId="{7950FA6A-C6A1-4DBA-9AA4-19DF81A819B1}"/>
    <dgm:cxn modelId="{ECB58C46-E2C8-4566-9065-E4D51B774AD3}" srcId="{EA4B74CB-A467-475B-9689-162FE2AC86E8}" destId="{4738A191-5F1F-4544-BE0C-B31C04ABEFDE}" srcOrd="0" destOrd="0" parTransId="{5A4682F4-0974-4285-A8C0-EDC9EC0611D6}" sibTransId="{5CC82457-9D0C-4B7B-8A96-93627D5564FF}"/>
    <dgm:cxn modelId="{E7FA7A68-C788-4B80-86A5-410791F8AFE5}" type="presOf" srcId="{4738A191-5F1F-4544-BE0C-B31C04ABEFDE}" destId="{E5C87BD5-2294-41B0-8AE1-2302BB53887E}" srcOrd="0" destOrd="0" presId="urn:microsoft.com/office/officeart/2005/8/layout/target2"/>
    <dgm:cxn modelId="{0364B76C-AC22-421A-858E-C0F01045DB77}" srcId="{61879F62-ECB4-49E4-8AAC-20D79313A93A}" destId="{D094EA07-819A-442E-91DE-601D60DF71E0}" srcOrd="0" destOrd="0" parTransId="{E8F52B4F-51C4-4135-B8E0-E6D4C244FC16}" sibTransId="{857534F3-111B-4C48-BEA8-F8204D9A0481}"/>
    <dgm:cxn modelId="{309AB659-63CC-4D5F-A521-569486822817}" type="presOf" srcId="{EA4B74CB-A467-475B-9689-162FE2AC86E8}" destId="{1CDAC0B6-757C-4EEF-B59F-1E4BB538C07E}" srcOrd="0" destOrd="0" presId="urn:microsoft.com/office/officeart/2005/8/layout/target2"/>
    <dgm:cxn modelId="{BA31CE94-949A-4A09-99A4-E0D52A18317D}" type="presOf" srcId="{D02E3036-6286-4519-A5C2-32487149C19C}" destId="{7CA943F1-D883-4E29-A45A-19D32BB9AA6F}" srcOrd="0" destOrd="2" presId="urn:microsoft.com/office/officeart/2005/8/layout/target2"/>
    <dgm:cxn modelId="{A745A0A6-A309-4C14-9685-28BFD3259DDD}" type="presOf" srcId="{61879F62-ECB4-49E4-8AAC-20D79313A93A}" destId="{AAACE26C-8468-47CD-B790-F3ACFC1A8602}" srcOrd="0" destOrd="0" presId="urn:microsoft.com/office/officeart/2005/8/layout/target2"/>
    <dgm:cxn modelId="{3A554BB0-F7D7-41D2-8F3D-1CE5B622B650}" type="presOf" srcId="{D094EA07-819A-442E-91DE-601D60DF71E0}" destId="{AAACE26C-8468-47CD-B790-F3ACFC1A8602}" srcOrd="0" destOrd="1" presId="urn:microsoft.com/office/officeart/2005/8/layout/target2"/>
    <dgm:cxn modelId="{A4A35CD8-E244-47EA-88E5-734020F49D0C}" type="presOf" srcId="{E6281771-5A0A-471C-9F88-9A6D29B6D81B}" destId="{7CA943F1-D883-4E29-A45A-19D32BB9AA6F}" srcOrd="0" destOrd="0" presId="urn:microsoft.com/office/officeart/2005/8/layout/target2"/>
    <dgm:cxn modelId="{418E9BDB-8467-4E45-B7AE-16EE718CC0D0}" srcId="{4738A191-5F1F-4544-BE0C-B31C04ABEFDE}" destId="{E6281771-5A0A-471C-9F88-9A6D29B6D81B}" srcOrd="1" destOrd="0" parTransId="{5962A812-6A0D-4047-9364-182EEAEF5F5C}" sibTransId="{C479A3FF-2BFC-4455-AB3B-37E267C58ACD}"/>
    <dgm:cxn modelId="{F3FF78EE-EE98-4C3F-B4A5-AB435D5EF805}" type="presOf" srcId="{2A89787F-8C43-4B13-A206-C823E8A29348}" destId="{7CA943F1-D883-4E29-A45A-19D32BB9AA6F}" srcOrd="0" destOrd="1" presId="urn:microsoft.com/office/officeart/2005/8/layout/target2"/>
    <dgm:cxn modelId="{AB1196F4-91B9-4DF9-8098-ACDB2716D92F}" type="presOf" srcId="{2E04D6C7-F1D4-44CD-A19C-CB91824E1F99}" destId="{AAACE26C-8468-47CD-B790-F3ACFC1A8602}" srcOrd="0" destOrd="2" presId="urn:microsoft.com/office/officeart/2005/8/layout/target2"/>
    <dgm:cxn modelId="{FE41AFFB-4A11-48AA-BC18-F9AA94F1CDB8}" srcId="{4738A191-5F1F-4544-BE0C-B31C04ABEFDE}" destId="{61879F62-ECB4-49E4-8AAC-20D79313A93A}" srcOrd="0" destOrd="0" parTransId="{C5292E40-5AB6-42A3-94EF-F879C0F2F34D}" sibTransId="{80385F6A-1BD5-441F-95DF-BAD978803061}"/>
    <dgm:cxn modelId="{EA06C1FB-70B2-409F-9E16-CFC877A30BB0}" type="presParOf" srcId="{1CDAC0B6-757C-4EEF-B59F-1E4BB538C07E}" destId="{862100E4-0E29-4410-86AA-FC47A829E1D4}" srcOrd="0" destOrd="0" presId="urn:microsoft.com/office/officeart/2005/8/layout/target2"/>
    <dgm:cxn modelId="{01799E65-0B1B-48E1-931E-22F78636383E}" type="presParOf" srcId="{862100E4-0E29-4410-86AA-FC47A829E1D4}" destId="{E5C87BD5-2294-41B0-8AE1-2302BB53887E}" srcOrd="0" destOrd="0" presId="urn:microsoft.com/office/officeart/2005/8/layout/target2"/>
    <dgm:cxn modelId="{CAE72ACA-5AE6-465B-8A0A-9DFA46BE57D3}" type="presParOf" srcId="{862100E4-0E29-4410-86AA-FC47A829E1D4}" destId="{E97E2D74-54A6-475C-8D16-2EC7AEE766F8}" srcOrd="1" destOrd="0" presId="urn:microsoft.com/office/officeart/2005/8/layout/target2"/>
    <dgm:cxn modelId="{11C55AAD-FA15-4B51-9C45-CF748C680DDD}" type="presParOf" srcId="{E97E2D74-54A6-475C-8D16-2EC7AEE766F8}" destId="{AAACE26C-8468-47CD-B790-F3ACFC1A8602}" srcOrd="0" destOrd="0" presId="urn:microsoft.com/office/officeart/2005/8/layout/target2"/>
    <dgm:cxn modelId="{D8482286-BA74-41A0-A27F-434047A7735A}" type="presParOf" srcId="{E97E2D74-54A6-475C-8D16-2EC7AEE766F8}" destId="{A267048B-0007-4010-9ECD-C9E8F9CF542B}" srcOrd="1" destOrd="0" presId="urn:microsoft.com/office/officeart/2005/8/layout/target2"/>
    <dgm:cxn modelId="{E4981888-9C96-47EF-BCF1-5B8AE772CC29}" type="presParOf" srcId="{E97E2D74-54A6-475C-8D16-2EC7AEE766F8}" destId="{7CA943F1-D883-4E29-A45A-19D32BB9AA6F}" srcOrd="2"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08E4133-ECAD-4A2E-99CD-C609AB365E29}" type="doc">
      <dgm:prSet loTypeId="urn:microsoft.com/office/officeart/2005/8/layout/hierarchy4" loCatId="hierarchy" qsTypeId="urn:microsoft.com/office/officeart/2005/8/quickstyle/simple1" qsCatId="simple" csTypeId="urn:microsoft.com/office/officeart/2005/8/colors/colorful2" csCatId="colorful" phldr="1"/>
      <dgm:spPr/>
      <dgm:t>
        <a:bodyPr/>
        <a:lstStyle/>
        <a:p>
          <a:endParaRPr lang="en-US"/>
        </a:p>
      </dgm:t>
    </dgm:pt>
    <dgm:pt modelId="{D7375DE2-7B31-4366-AD71-24ECD91E3891}">
      <dgm:prSet phldrT="[Text]" custT="1"/>
      <dgm:spPr/>
      <dgm:t>
        <a:bodyPr/>
        <a:lstStyle/>
        <a:p>
          <a:r>
            <a:rPr lang="en-US" sz="2400" dirty="0"/>
            <a:t>Plan Management &amp; Delivery System Reform Advisory Group</a:t>
          </a:r>
        </a:p>
      </dgm:t>
    </dgm:pt>
    <dgm:pt modelId="{315837C9-8E0E-48BC-B21B-D33584612581}" type="parTrans" cxnId="{2587FE37-3995-404C-836F-93A91FE602B5}">
      <dgm:prSet/>
      <dgm:spPr/>
      <dgm:t>
        <a:bodyPr/>
        <a:lstStyle/>
        <a:p>
          <a:endParaRPr lang="en-US"/>
        </a:p>
      </dgm:t>
    </dgm:pt>
    <dgm:pt modelId="{DD26210F-B599-4DA1-B50E-21E4BC6AA106}" type="sibTrans" cxnId="{2587FE37-3995-404C-836F-93A91FE602B5}">
      <dgm:prSet/>
      <dgm:spPr/>
      <dgm:t>
        <a:bodyPr/>
        <a:lstStyle/>
        <a:p>
          <a:endParaRPr lang="en-US"/>
        </a:p>
      </dgm:t>
    </dgm:pt>
    <dgm:pt modelId="{33890830-60C3-40DA-949A-60F4D2739D51}">
      <dgm:prSet phldrT="[Text]"/>
      <dgm:spPr/>
      <dgm:t>
        <a:bodyPr/>
        <a:lstStyle/>
        <a:p>
          <a:r>
            <a:rPr lang="en-US" dirty="0"/>
            <a:t>Benefit Design* </a:t>
          </a:r>
        </a:p>
      </dgm:t>
    </dgm:pt>
    <dgm:pt modelId="{3B561FF8-9B27-4662-AB93-20088F189A11}" type="parTrans" cxnId="{9E9ACA88-6F2D-4774-A29E-460017608F6E}">
      <dgm:prSet/>
      <dgm:spPr/>
      <dgm:t>
        <a:bodyPr/>
        <a:lstStyle/>
        <a:p>
          <a:endParaRPr lang="en-US"/>
        </a:p>
      </dgm:t>
    </dgm:pt>
    <dgm:pt modelId="{6AC34F82-86E5-4E4D-B4C2-ED2CA9C18A7A}" type="sibTrans" cxnId="{9E9ACA88-6F2D-4774-A29E-460017608F6E}">
      <dgm:prSet/>
      <dgm:spPr/>
      <dgm:t>
        <a:bodyPr/>
        <a:lstStyle/>
        <a:p>
          <a:endParaRPr lang="en-US"/>
        </a:p>
      </dgm:t>
    </dgm:pt>
    <dgm:pt modelId="{19F0F52F-37EB-4BD0-84C1-9FE33B6B30B2}">
      <dgm:prSet phldrT="[Text]"/>
      <dgm:spPr/>
      <dgm:t>
        <a:bodyPr/>
        <a:lstStyle/>
        <a:p>
          <a:r>
            <a:rPr lang="en-US" dirty="0"/>
            <a:t>Dental*</a:t>
          </a:r>
        </a:p>
      </dgm:t>
    </dgm:pt>
    <dgm:pt modelId="{C0078030-F4B8-4765-8A29-0ADF46426786}" type="parTrans" cxnId="{7ED2F6AF-F0C1-4AE7-96CA-74D4AB46D908}">
      <dgm:prSet/>
      <dgm:spPr/>
      <dgm:t>
        <a:bodyPr/>
        <a:lstStyle/>
        <a:p>
          <a:endParaRPr lang="en-US"/>
        </a:p>
      </dgm:t>
    </dgm:pt>
    <dgm:pt modelId="{F3B38348-3D9C-42AC-8503-93FC96D63640}" type="sibTrans" cxnId="{7ED2F6AF-F0C1-4AE7-96CA-74D4AB46D908}">
      <dgm:prSet/>
      <dgm:spPr/>
      <dgm:t>
        <a:bodyPr/>
        <a:lstStyle/>
        <a:p>
          <a:endParaRPr lang="en-US"/>
        </a:p>
      </dgm:t>
    </dgm:pt>
    <dgm:pt modelId="{1F4F80C5-E0E4-4A12-B2F9-901D36A5F8BF}">
      <dgm:prSet/>
      <dgm:spPr/>
      <dgm:t>
        <a:bodyPr/>
        <a:lstStyle/>
        <a:p>
          <a:r>
            <a:rPr lang="en-US" dirty="0"/>
            <a:t>CCSB*</a:t>
          </a:r>
        </a:p>
      </dgm:t>
    </dgm:pt>
    <dgm:pt modelId="{B22E6EFB-964A-495D-9F22-393FC46E7E24}" type="parTrans" cxnId="{ABA5E27A-0B94-4E1D-9A1C-30DDBAD37FEA}">
      <dgm:prSet/>
      <dgm:spPr/>
      <dgm:t>
        <a:bodyPr/>
        <a:lstStyle/>
        <a:p>
          <a:endParaRPr lang="en-US"/>
        </a:p>
      </dgm:t>
    </dgm:pt>
    <dgm:pt modelId="{2F1FFF1B-E3D7-4D32-9BC7-897E3F3632C6}" type="sibTrans" cxnId="{ABA5E27A-0B94-4E1D-9A1C-30DDBAD37FEA}">
      <dgm:prSet/>
      <dgm:spPr/>
      <dgm:t>
        <a:bodyPr/>
        <a:lstStyle/>
        <a:p>
          <a:endParaRPr lang="en-US"/>
        </a:p>
      </dgm:t>
    </dgm:pt>
    <dgm:pt modelId="{2034D603-6F39-4DC8-8D5B-5898EC4C9718}">
      <dgm:prSet/>
      <dgm:spPr/>
      <dgm:t>
        <a:bodyPr/>
        <a:lstStyle/>
        <a:p>
          <a:r>
            <a:rPr lang="en-US" dirty="0"/>
            <a:t>Health Equity &amp; Quality</a:t>
          </a:r>
        </a:p>
      </dgm:t>
    </dgm:pt>
    <dgm:pt modelId="{7EA0322C-C845-4985-8306-0B36A97E2CAC}" type="parTrans" cxnId="{C0FB1B83-B116-419D-AC5C-9C33DA5107CA}">
      <dgm:prSet/>
      <dgm:spPr/>
      <dgm:t>
        <a:bodyPr/>
        <a:lstStyle/>
        <a:p>
          <a:endParaRPr lang="en-US"/>
        </a:p>
      </dgm:t>
    </dgm:pt>
    <dgm:pt modelId="{134B9FD6-1A2A-4AFC-A198-F6881C6E3244}" type="sibTrans" cxnId="{C0FB1B83-B116-419D-AC5C-9C33DA5107CA}">
      <dgm:prSet/>
      <dgm:spPr/>
      <dgm:t>
        <a:bodyPr/>
        <a:lstStyle/>
        <a:p>
          <a:endParaRPr lang="en-US"/>
        </a:p>
      </dgm:t>
    </dgm:pt>
    <dgm:pt modelId="{5231022F-C3F6-4533-B8B3-1181305E559A}">
      <dgm:prSet/>
      <dgm:spPr/>
      <dgm:t>
        <a:bodyPr/>
        <a:lstStyle/>
        <a:p>
          <a:r>
            <a:rPr lang="en-US" dirty="0"/>
            <a:t>Marketing, Sales &amp; Outreach Advisory Group*</a:t>
          </a:r>
        </a:p>
      </dgm:t>
    </dgm:pt>
    <dgm:pt modelId="{4DFE0911-2C5F-4EE0-AE9B-CC650A89C0BA}" type="parTrans" cxnId="{15272C71-0028-4CC1-8C73-165B613912D3}">
      <dgm:prSet/>
      <dgm:spPr/>
      <dgm:t>
        <a:bodyPr/>
        <a:lstStyle/>
        <a:p>
          <a:endParaRPr lang="en-US"/>
        </a:p>
      </dgm:t>
    </dgm:pt>
    <dgm:pt modelId="{0A44A888-32EE-46E6-9B77-6BD00B00063A}" type="sibTrans" cxnId="{15272C71-0028-4CC1-8C73-165B613912D3}">
      <dgm:prSet/>
      <dgm:spPr/>
      <dgm:t>
        <a:bodyPr/>
        <a:lstStyle/>
        <a:p>
          <a:endParaRPr lang="en-US"/>
        </a:p>
      </dgm:t>
    </dgm:pt>
    <dgm:pt modelId="{67C19FA4-071F-4E96-A808-6E7C7C5ADC34}">
      <dgm:prSet/>
      <dgm:spPr/>
      <dgm:t>
        <a:bodyPr/>
        <a:lstStyle/>
        <a:p>
          <a:r>
            <a:rPr lang="en-US" dirty="0"/>
            <a:t>Access and Cost of Care</a:t>
          </a:r>
        </a:p>
      </dgm:t>
    </dgm:pt>
    <dgm:pt modelId="{4BDC7352-1B9F-4C20-B9A9-39D19FD153B8}" type="parTrans" cxnId="{052C778D-FC47-4155-B3B3-CCE0656E0A26}">
      <dgm:prSet/>
      <dgm:spPr/>
      <dgm:t>
        <a:bodyPr/>
        <a:lstStyle/>
        <a:p>
          <a:endParaRPr lang="en-US"/>
        </a:p>
      </dgm:t>
    </dgm:pt>
    <dgm:pt modelId="{3FDC5FA1-94B0-4661-975B-E8E06A60AD82}" type="sibTrans" cxnId="{052C778D-FC47-4155-B3B3-CCE0656E0A26}">
      <dgm:prSet/>
      <dgm:spPr/>
      <dgm:t>
        <a:bodyPr/>
        <a:lstStyle/>
        <a:p>
          <a:endParaRPr lang="en-US"/>
        </a:p>
      </dgm:t>
    </dgm:pt>
    <dgm:pt modelId="{F8007FE4-3A87-44D8-AAB9-29902906923A}" type="pres">
      <dgm:prSet presAssocID="{908E4133-ECAD-4A2E-99CD-C609AB365E29}" presName="Name0" presStyleCnt="0">
        <dgm:presLayoutVars>
          <dgm:chPref val="1"/>
          <dgm:dir/>
          <dgm:animOne val="branch"/>
          <dgm:animLvl val="lvl"/>
          <dgm:resizeHandles/>
        </dgm:presLayoutVars>
      </dgm:prSet>
      <dgm:spPr/>
    </dgm:pt>
    <dgm:pt modelId="{F9D1B419-237A-4890-9DC6-2BE64DA575B3}" type="pres">
      <dgm:prSet presAssocID="{D7375DE2-7B31-4366-AD71-24ECD91E3891}" presName="vertOne" presStyleCnt="0"/>
      <dgm:spPr/>
    </dgm:pt>
    <dgm:pt modelId="{C2B90E4D-2920-4476-A56E-09CD7528730C}" type="pres">
      <dgm:prSet presAssocID="{D7375DE2-7B31-4366-AD71-24ECD91E3891}" presName="txOne" presStyleLbl="node0" presStyleIdx="0" presStyleCnt="2" custScaleY="45483" custLinFactNeighborX="-36" custLinFactNeighborY="-80703">
        <dgm:presLayoutVars>
          <dgm:chPref val="3"/>
        </dgm:presLayoutVars>
      </dgm:prSet>
      <dgm:spPr/>
    </dgm:pt>
    <dgm:pt modelId="{7BC6A113-6A6A-4FBC-BB20-1C55D048EA71}" type="pres">
      <dgm:prSet presAssocID="{D7375DE2-7B31-4366-AD71-24ECD91E3891}" presName="parTransOne" presStyleCnt="0"/>
      <dgm:spPr/>
    </dgm:pt>
    <dgm:pt modelId="{CA7EA25F-8AF9-4A29-9431-06BE0C64CC66}" type="pres">
      <dgm:prSet presAssocID="{D7375DE2-7B31-4366-AD71-24ECD91E3891}" presName="horzOne" presStyleCnt="0"/>
      <dgm:spPr/>
    </dgm:pt>
    <dgm:pt modelId="{2BDA4307-B35C-4E48-9393-FB852E02FF1D}" type="pres">
      <dgm:prSet presAssocID="{33890830-60C3-40DA-949A-60F4D2739D51}" presName="vertTwo" presStyleCnt="0"/>
      <dgm:spPr/>
    </dgm:pt>
    <dgm:pt modelId="{5FC753F9-3516-4D51-BB46-B7E52D241D18}" type="pres">
      <dgm:prSet presAssocID="{33890830-60C3-40DA-949A-60F4D2739D51}" presName="txTwo" presStyleLbl="node2" presStyleIdx="0" presStyleCnt="5">
        <dgm:presLayoutVars>
          <dgm:chPref val="3"/>
        </dgm:presLayoutVars>
      </dgm:prSet>
      <dgm:spPr/>
    </dgm:pt>
    <dgm:pt modelId="{175AF49D-3F40-4B09-8C70-E178ADDB4A94}" type="pres">
      <dgm:prSet presAssocID="{33890830-60C3-40DA-949A-60F4D2739D51}" presName="horzTwo" presStyleCnt="0"/>
      <dgm:spPr/>
    </dgm:pt>
    <dgm:pt modelId="{5E8D25AA-2411-496F-B508-BB297687A94E}" type="pres">
      <dgm:prSet presAssocID="{6AC34F82-86E5-4E4D-B4C2-ED2CA9C18A7A}" presName="sibSpaceTwo" presStyleCnt="0"/>
      <dgm:spPr/>
    </dgm:pt>
    <dgm:pt modelId="{C3641A61-791C-423F-AEBF-622D46F2D6AC}" type="pres">
      <dgm:prSet presAssocID="{19F0F52F-37EB-4BD0-84C1-9FE33B6B30B2}" presName="vertTwo" presStyleCnt="0"/>
      <dgm:spPr/>
    </dgm:pt>
    <dgm:pt modelId="{089453C4-7DC9-41A0-BCFC-8F87C8EA829E}" type="pres">
      <dgm:prSet presAssocID="{19F0F52F-37EB-4BD0-84C1-9FE33B6B30B2}" presName="txTwo" presStyleLbl="node2" presStyleIdx="1" presStyleCnt="5">
        <dgm:presLayoutVars>
          <dgm:chPref val="3"/>
        </dgm:presLayoutVars>
      </dgm:prSet>
      <dgm:spPr/>
    </dgm:pt>
    <dgm:pt modelId="{FB03B19F-FBD4-446B-A966-4D400556342F}" type="pres">
      <dgm:prSet presAssocID="{19F0F52F-37EB-4BD0-84C1-9FE33B6B30B2}" presName="horzTwo" presStyleCnt="0"/>
      <dgm:spPr/>
    </dgm:pt>
    <dgm:pt modelId="{7958166F-6A54-4D57-AFFA-7847CC18F4B7}" type="pres">
      <dgm:prSet presAssocID="{F3B38348-3D9C-42AC-8503-93FC96D63640}" presName="sibSpaceTwo" presStyleCnt="0"/>
      <dgm:spPr/>
    </dgm:pt>
    <dgm:pt modelId="{99633099-21DB-4B32-B0E5-EAD0CFB467A3}" type="pres">
      <dgm:prSet presAssocID="{1F4F80C5-E0E4-4A12-B2F9-901D36A5F8BF}" presName="vertTwo" presStyleCnt="0"/>
      <dgm:spPr/>
    </dgm:pt>
    <dgm:pt modelId="{F8731B5B-433B-4F6F-B9E9-3B44E441417E}" type="pres">
      <dgm:prSet presAssocID="{1F4F80C5-E0E4-4A12-B2F9-901D36A5F8BF}" presName="txTwo" presStyleLbl="node2" presStyleIdx="2" presStyleCnt="5">
        <dgm:presLayoutVars>
          <dgm:chPref val="3"/>
        </dgm:presLayoutVars>
      </dgm:prSet>
      <dgm:spPr/>
    </dgm:pt>
    <dgm:pt modelId="{2233123C-2A92-464C-B063-57F6DB9FE9CB}" type="pres">
      <dgm:prSet presAssocID="{1F4F80C5-E0E4-4A12-B2F9-901D36A5F8BF}" presName="horzTwo" presStyleCnt="0"/>
      <dgm:spPr/>
    </dgm:pt>
    <dgm:pt modelId="{39BC5377-3FE6-47E3-96B9-4FB6A2384D87}" type="pres">
      <dgm:prSet presAssocID="{2F1FFF1B-E3D7-4D32-9BC7-897E3F3632C6}" presName="sibSpaceTwo" presStyleCnt="0"/>
      <dgm:spPr/>
    </dgm:pt>
    <dgm:pt modelId="{F59AB8C0-29E0-465C-AB52-1FC156A48047}" type="pres">
      <dgm:prSet presAssocID="{2034D603-6F39-4DC8-8D5B-5898EC4C9718}" presName="vertTwo" presStyleCnt="0"/>
      <dgm:spPr/>
    </dgm:pt>
    <dgm:pt modelId="{00FA192C-B816-4085-BFCB-DDAE7466B4F5}" type="pres">
      <dgm:prSet presAssocID="{2034D603-6F39-4DC8-8D5B-5898EC4C9718}" presName="txTwo" presStyleLbl="node2" presStyleIdx="3" presStyleCnt="5">
        <dgm:presLayoutVars>
          <dgm:chPref val="3"/>
        </dgm:presLayoutVars>
      </dgm:prSet>
      <dgm:spPr/>
    </dgm:pt>
    <dgm:pt modelId="{4F07CF21-E347-409F-A69D-D886A8AAFC85}" type="pres">
      <dgm:prSet presAssocID="{2034D603-6F39-4DC8-8D5B-5898EC4C9718}" presName="horzTwo" presStyleCnt="0"/>
      <dgm:spPr/>
    </dgm:pt>
    <dgm:pt modelId="{45746447-15A1-4782-92AC-0399BFF8A5F9}" type="pres">
      <dgm:prSet presAssocID="{134B9FD6-1A2A-4AFC-A198-F6881C6E3244}" presName="sibSpaceTwo" presStyleCnt="0"/>
      <dgm:spPr/>
    </dgm:pt>
    <dgm:pt modelId="{7CE3837B-04D5-44A3-97F9-781826FEEBCA}" type="pres">
      <dgm:prSet presAssocID="{67C19FA4-071F-4E96-A808-6E7C7C5ADC34}" presName="vertTwo" presStyleCnt="0"/>
      <dgm:spPr/>
    </dgm:pt>
    <dgm:pt modelId="{747B3AD4-48A8-44A2-91C6-EB71590A25D0}" type="pres">
      <dgm:prSet presAssocID="{67C19FA4-071F-4E96-A808-6E7C7C5ADC34}" presName="txTwo" presStyleLbl="node2" presStyleIdx="4" presStyleCnt="5">
        <dgm:presLayoutVars>
          <dgm:chPref val="3"/>
        </dgm:presLayoutVars>
      </dgm:prSet>
      <dgm:spPr/>
    </dgm:pt>
    <dgm:pt modelId="{9DFADB97-10D6-4872-BBE3-85A9EE93DE72}" type="pres">
      <dgm:prSet presAssocID="{67C19FA4-071F-4E96-A808-6E7C7C5ADC34}" presName="horzTwo" presStyleCnt="0"/>
      <dgm:spPr/>
    </dgm:pt>
    <dgm:pt modelId="{1520CCAD-EDBF-431F-BB8D-2C0CE836FDA8}" type="pres">
      <dgm:prSet presAssocID="{DD26210F-B599-4DA1-B50E-21E4BC6AA106}" presName="sibSpaceOne" presStyleCnt="0"/>
      <dgm:spPr/>
    </dgm:pt>
    <dgm:pt modelId="{4440DB35-D08E-4DDB-8FFF-B0ED46821FD9}" type="pres">
      <dgm:prSet presAssocID="{5231022F-C3F6-4533-B8B3-1181305E559A}" presName="vertOne" presStyleCnt="0"/>
      <dgm:spPr/>
    </dgm:pt>
    <dgm:pt modelId="{45E2BDAA-D5A6-4EBB-830D-D98FE450974B}" type="pres">
      <dgm:prSet presAssocID="{5231022F-C3F6-4533-B8B3-1181305E559A}" presName="txOne" presStyleLbl="node0" presStyleIdx="1" presStyleCnt="2" custScaleY="160754">
        <dgm:presLayoutVars>
          <dgm:chPref val="3"/>
        </dgm:presLayoutVars>
      </dgm:prSet>
      <dgm:spPr/>
    </dgm:pt>
    <dgm:pt modelId="{C940E5B8-FC4F-4BCD-8332-1750F5E580FB}" type="pres">
      <dgm:prSet presAssocID="{5231022F-C3F6-4533-B8B3-1181305E559A}" presName="horzOne" presStyleCnt="0"/>
      <dgm:spPr/>
    </dgm:pt>
  </dgm:ptLst>
  <dgm:cxnLst>
    <dgm:cxn modelId="{8B41C807-4120-4FF5-B501-FE1FC793D6C2}" type="presOf" srcId="{19F0F52F-37EB-4BD0-84C1-9FE33B6B30B2}" destId="{089453C4-7DC9-41A0-BCFC-8F87C8EA829E}" srcOrd="0" destOrd="0" presId="urn:microsoft.com/office/officeart/2005/8/layout/hierarchy4"/>
    <dgm:cxn modelId="{31916630-7F9F-4232-A2C6-841B3AD674F9}" type="presOf" srcId="{2034D603-6F39-4DC8-8D5B-5898EC4C9718}" destId="{00FA192C-B816-4085-BFCB-DDAE7466B4F5}" srcOrd="0" destOrd="0" presId="urn:microsoft.com/office/officeart/2005/8/layout/hierarchy4"/>
    <dgm:cxn modelId="{2587FE37-3995-404C-836F-93A91FE602B5}" srcId="{908E4133-ECAD-4A2E-99CD-C609AB365E29}" destId="{D7375DE2-7B31-4366-AD71-24ECD91E3891}" srcOrd="0" destOrd="0" parTransId="{315837C9-8E0E-48BC-B21B-D33584612581}" sibTransId="{DD26210F-B599-4DA1-B50E-21E4BC6AA106}"/>
    <dgm:cxn modelId="{9130DA67-EBF9-4FB7-8F6F-629AE1D87B2C}" type="presOf" srcId="{D7375DE2-7B31-4366-AD71-24ECD91E3891}" destId="{C2B90E4D-2920-4476-A56E-09CD7528730C}" srcOrd="0" destOrd="0" presId="urn:microsoft.com/office/officeart/2005/8/layout/hierarchy4"/>
    <dgm:cxn modelId="{15272C71-0028-4CC1-8C73-165B613912D3}" srcId="{908E4133-ECAD-4A2E-99CD-C609AB365E29}" destId="{5231022F-C3F6-4533-B8B3-1181305E559A}" srcOrd="1" destOrd="0" parTransId="{4DFE0911-2C5F-4EE0-AE9B-CC650A89C0BA}" sibTransId="{0A44A888-32EE-46E6-9B77-6BD00B00063A}"/>
    <dgm:cxn modelId="{ABA5E27A-0B94-4E1D-9A1C-30DDBAD37FEA}" srcId="{D7375DE2-7B31-4366-AD71-24ECD91E3891}" destId="{1F4F80C5-E0E4-4A12-B2F9-901D36A5F8BF}" srcOrd="2" destOrd="0" parTransId="{B22E6EFB-964A-495D-9F22-393FC46E7E24}" sibTransId="{2F1FFF1B-E3D7-4D32-9BC7-897E3F3632C6}"/>
    <dgm:cxn modelId="{C0FB1B83-B116-419D-AC5C-9C33DA5107CA}" srcId="{D7375DE2-7B31-4366-AD71-24ECD91E3891}" destId="{2034D603-6F39-4DC8-8D5B-5898EC4C9718}" srcOrd="3" destOrd="0" parTransId="{7EA0322C-C845-4985-8306-0B36A97E2CAC}" sibTransId="{134B9FD6-1A2A-4AFC-A198-F6881C6E3244}"/>
    <dgm:cxn modelId="{9E9ACA88-6F2D-4774-A29E-460017608F6E}" srcId="{D7375DE2-7B31-4366-AD71-24ECD91E3891}" destId="{33890830-60C3-40DA-949A-60F4D2739D51}" srcOrd="0" destOrd="0" parTransId="{3B561FF8-9B27-4662-AB93-20088F189A11}" sibTransId="{6AC34F82-86E5-4E4D-B4C2-ED2CA9C18A7A}"/>
    <dgm:cxn modelId="{052C778D-FC47-4155-B3B3-CCE0656E0A26}" srcId="{D7375DE2-7B31-4366-AD71-24ECD91E3891}" destId="{67C19FA4-071F-4E96-A808-6E7C7C5ADC34}" srcOrd="4" destOrd="0" parTransId="{4BDC7352-1B9F-4C20-B9A9-39D19FD153B8}" sibTransId="{3FDC5FA1-94B0-4661-975B-E8E06A60AD82}"/>
    <dgm:cxn modelId="{4764668F-28B9-40E3-ACD5-37969990589F}" type="presOf" srcId="{67C19FA4-071F-4E96-A808-6E7C7C5ADC34}" destId="{747B3AD4-48A8-44A2-91C6-EB71590A25D0}" srcOrd="0" destOrd="0" presId="urn:microsoft.com/office/officeart/2005/8/layout/hierarchy4"/>
    <dgm:cxn modelId="{7ED2F6AF-F0C1-4AE7-96CA-74D4AB46D908}" srcId="{D7375DE2-7B31-4366-AD71-24ECD91E3891}" destId="{19F0F52F-37EB-4BD0-84C1-9FE33B6B30B2}" srcOrd="1" destOrd="0" parTransId="{C0078030-F4B8-4765-8A29-0ADF46426786}" sibTransId="{F3B38348-3D9C-42AC-8503-93FC96D63640}"/>
    <dgm:cxn modelId="{0B2AC5C0-541E-46DF-B3B6-8FC09CAC5F27}" type="presOf" srcId="{908E4133-ECAD-4A2E-99CD-C609AB365E29}" destId="{F8007FE4-3A87-44D8-AAB9-29902906923A}" srcOrd="0" destOrd="0" presId="urn:microsoft.com/office/officeart/2005/8/layout/hierarchy4"/>
    <dgm:cxn modelId="{BB6E4ECC-6BF8-40F5-8C78-7316A7EDD003}" type="presOf" srcId="{5231022F-C3F6-4533-B8B3-1181305E559A}" destId="{45E2BDAA-D5A6-4EBB-830D-D98FE450974B}" srcOrd="0" destOrd="0" presId="urn:microsoft.com/office/officeart/2005/8/layout/hierarchy4"/>
    <dgm:cxn modelId="{1D0444E5-C428-43E8-9E0F-06247AE8A378}" type="presOf" srcId="{33890830-60C3-40DA-949A-60F4D2739D51}" destId="{5FC753F9-3516-4D51-BB46-B7E52D241D18}" srcOrd="0" destOrd="0" presId="urn:microsoft.com/office/officeart/2005/8/layout/hierarchy4"/>
    <dgm:cxn modelId="{99A000F4-2643-4DD9-8CB0-0483B022403E}" type="presOf" srcId="{1F4F80C5-E0E4-4A12-B2F9-901D36A5F8BF}" destId="{F8731B5B-433B-4F6F-B9E9-3B44E441417E}" srcOrd="0" destOrd="0" presId="urn:microsoft.com/office/officeart/2005/8/layout/hierarchy4"/>
    <dgm:cxn modelId="{807BB63E-1CDC-4B1A-BEF9-202F7A94E660}" type="presParOf" srcId="{F8007FE4-3A87-44D8-AAB9-29902906923A}" destId="{F9D1B419-237A-4890-9DC6-2BE64DA575B3}" srcOrd="0" destOrd="0" presId="urn:microsoft.com/office/officeart/2005/8/layout/hierarchy4"/>
    <dgm:cxn modelId="{6881B418-28DD-412A-8B2E-490DFC8E37CF}" type="presParOf" srcId="{F9D1B419-237A-4890-9DC6-2BE64DA575B3}" destId="{C2B90E4D-2920-4476-A56E-09CD7528730C}" srcOrd="0" destOrd="0" presId="urn:microsoft.com/office/officeart/2005/8/layout/hierarchy4"/>
    <dgm:cxn modelId="{1A5BDA9D-576A-476C-8C29-A3CA2322AEA9}" type="presParOf" srcId="{F9D1B419-237A-4890-9DC6-2BE64DA575B3}" destId="{7BC6A113-6A6A-4FBC-BB20-1C55D048EA71}" srcOrd="1" destOrd="0" presId="urn:microsoft.com/office/officeart/2005/8/layout/hierarchy4"/>
    <dgm:cxn modelId="{F6A2BECD-6DCB-493B-A6F2-5C6876D8867B}" type="presParOf" srcId="{F9D1B419-237A-4890-9DC6-2BE64DA575B3}" destId="{CA7EA25F-8AF9-4A29-9431-06BE0C64CC66}" srcOrd="2" destOrd="0" presId="urn:microsoft.com/office/officeart/2005/8/layout/hierarchy4"/>
    <dgm:cxn modelId="{1AB7A206-5487-4500-B5A9-D78D71C32A74}" type="presParOf" srcId="{CA7EA25F-8AF9-4A29-9431-06BE0C64CC66}" destId="{2BDA4307-B35C-4E48-9393-FB852E02FF1D}" srcOrd="0" destOrd="0" presId="urn:microsoft.com/office/officeart/2005/8/layout/hierarchy4"/>
    <dgm:cxn modelId="{2DED489E-955B-4563-92D9-21623E0C1B22}" type="presParOf" srcId="{2BDA4307-B35C-4E48-9393-FB852E02FF1D}" destId="{5FC753F9-3516-4D51-BB46-B7E52D241D18}" srcOrd="0" destOrd="0" presId="urn:microsoft.com/office/officeart/2005/8/layout/hierarchy4"/>
    <dgm:cxn modelId="{8E710A5E-57B3-4A9C-AC8E-897F3AD9C21A}" type="presParOf" srcId="{2BDA4307-B35C-4E48-9393-FB852E02FF1D}" destId="{175AF49D-3F40-4B09-8C70-E178ADDB4A94}" srcOrd="1" destOrd="0" presId="urn:microsoft.com/office/officeart/2005/8/layout/hierarchy4"/>
    <dgm:cxn modelId="{26819ED1-0CB6-428C-B5DA-D7F339D1C93A}" type="presParOf" srcId="{CA7EA25F-8AF9-4A29-9431-06BE0C64CC66}" destId="{5E8D25AA-2411-496F-B508-BB297687A94E}" srcOrd="1" destOrd="0" presId="urn:microsoft.com/office/officeart/2005/8/layout/hierarchy4"/>
    <dgm:cxn modelId="{0E65C4E2-B21A-471B-BC5C-7BA4582EB996}" type="presParOf" srcId="{CA7EA25F-8AF9-4A29-9431-06BE0C64CC66}" destId="{C3641A61-791C-423F-AEBF-622D46F2D6AC}" srcOrd="2" destOrd="0" presId="urn:microsoft.com/office/officeart/2005/8/layout/hierarchy4"/>
    <dgm:cxn modelId="{6F68AC53-540D-41F9-8945-C407B1506FE8}" type="presParOf" srcId="{C3641A61-791C-423F-AEBF-622D46F2D6AC}" destId="{089453C4-7DC9-41A0-BCFC-8F87C8EA829E}" srcOrd="0" destOrd="0" presId="urn:microsoft.com/office/officeart/2005/8/layout/hierarchy4"/>
    <dgm:cxn modelId="{9E60B5E4-D80F-457A-9E09-F8F30603BE08}" type="presParOf" srcId="{C3641A61-791C-423F-AEBF-622D46F2D6AC}" destId="{FB03B19F-FBD4-446B-A966-4D400556342F}" srcOrd="1" destOrd="0" presId="urn:microsoft.com/office/officeart/2005/8/layout/hierarchy4"/>
    <dgm:cxn modelId="{0CBC2CE2-7FA0-4FED-A71F-5C27443BE201}" type="presParOf" srcId="{CA7EA25F-8AF9-4A29-9431-06BE0C64CC66}" destId="{7958166F-6A54-4D57-AFFA-7847CC18F4B7}" srcOrd="3" destOrd="0" presId="urn:microsoft.com/office/officeart/2005/8/layout/hierarchy4"/>
    <dgm:cxn modelId="{A8DD26D3-BDF9-437A-92CA-8C7642CF96A7}" type="presParOf" srcId="{CA7EA25F-8AF9-4A29-9431-06BE0C64CC66}" destId="{99633099-21DB-4B32-B0E5-EAD0CFB467A3}" srcOrd="4" destOrd="0" presId="urn:microsoft.com/office/officeart/2005/8/layout/hierarchy4"/>
    <dgm:cxn modelId="{E4FEF3A3-74E9-4225-B070-3D6EE4D34CED}" type="presParOf" srcId="{99633099-21DB-4B32-B0E5-EAD0CFB467A3}" destId="{F8731B5B-433B-4F6F-B9E9-3B44E441417E}" srcOrd="0" destOrd="0" presId="urn:microsoft.com/office/officeart/2005/8/layout/hierarchy4"/>
    <dgm:cxn modelId="{A55E712F-697D-4F1B-8314-1C2C17B0E578}" type="presParOf" srcId="{99633099-21DB-4B32-B0E5-EAD0CFB467A3}" destId="{2233123C-2A92-464C-B063-57F6DB9FE9CB}" srcOrd="1" destOrd="0" presId="urn:microsoft.com/office/officeart/2005/8/layout/hierarchy4"/>
    <dgm:cxn modelId="{7019583C-53DE-40FF-BDC2-68C522191455}" type="presParOf" srcId="{CA7EA25F-8AF9-4A29-9431-06BE0C64CC66}" destId="{39BC5377-3FE6-47E3-96B9-4FB6A2384D87}" srcOrd="5" destOrd="0" presId="urn:microsoft.com/office/officeart/2005/8/layout/hierarchy4"/>
    <dgm:cxn modelId="{8810C69A-C29D-456D-AB97-9666323C1290}" type="presParOf" srcId="{CA7EA25F-8AF9-4A29-9431-06BE0C64CC66}" destId="{F59AB8C0-29E0-465C-AB52-1FC156A48047}" srcOrd="6" destOrd="0" presId="urn:microsoft.com/office/officeart/2005/8/layout/hierarchy4"/>
    <dgm:cxn modelId="{6003B112-9BCF-49BD-AD54-20AA377DEB36}" type="presParOf" srcId="{F59AB8C0-29E0-465C-AB52-1FC156A48047}" destId="{00FA192C-B816-4085-BFCB-DDAE7466B4F5}" srcOrd="0" destOrd="0" presId="urn:microsoft.com/office/officeart/2005/8/layout/hierarchy4"/>
    <dgm:cxn modelId="{4D3D8AF7-FD23-473F-B8C7-340695F70BBA}" type="presParOf" srcId="{F59AB8C0-29E0-465C-AB52-1FC156A48047}" destId="{4F07CF21-E347-409F-A69D-D886A8AAFC85}" srcOrd="1" destOrd="0" presId="urn:microsoft.com/office/officeart/2005/8/layout/hierarchy4"/>
    <dgm:cxn modelId="{B98F4921-9346-426F-85F1-EE6B16C48C5C}" type="presParOf" srcId="{CA7EA25F-8AF9-4A29-9431-06BE0C64CC66}" destId="{45746447-15A1-4782-92AC-0399BFF8A5F9}" srcOrd="7" destOrd="0" presId="urn:microsoft.com/office/officeart/2005/8/layout/hierarchy4"/>
    <dgm:cxn modelId="{BC03254D-A6CE-47EB-98F2-6CD5208394A7}" type="presParOf" srcId="{CA7EA25F-8AF9-4A29-9431-06BE0C64CC66}" destId="{7CE3837B-04D5-44A3-97F9-781826FEEBCA}" srcOrd="8" destOrd="0" presId="urn:microsoft.com/office/officeart/2005/8/layout/hierarchy4"/>
    <dgm:cxn modelId="{ECFC7A50-F067-405F-AE88-A951449561FA}" type="presParOf" srcId="{7CE3837B-04D5-44A3-97F9-781826FEEBCA}" destId="{747B3AD4-48A8-44A2-91C6-EB71590A25D0}" srcOrd="0" destOrd="0" presId="urn:microsoft.com/office/officeart/2005/8/layout/hierarchy4"/>
    <dgm:cxn modelId="{57C556FF-4FF4-4D25-8E3E-D87751C92442}" type="presParOf" srcId="{7CE3837B-04D5-44A3-97F9-781826FEEBCA}" destId="{9DFADB97-10D6-4872-BBE3-85A9EE93DE72}" srcOrd="1" destOrd="0" presId="urn:microsoft.com/office/officeart/2005/8/layout/hierarchy4"/>
    <dgm:cxn modelId="{D3C4E2E7-22FA-4B59-98D0-45286880E4FA}" type="presParOf" srcId="{F8007FE4-3A87-44D8-AAB9-29902906923A}" destId="{1520CCAD-EDBF-431F-BB8D-2C0CE836FDA8}" srcOrd="1" destOrd="0" presId="urn:microsoft.com/office/officeart/2005/8/layout/hierarchy4"/>
    <dgm:cxn modelId="{A35B4001-CB9B-4735-B60F-CBC5C97A7F31}" type="presParOf" srcId="{F8007FE4-3A87-44D8-AAB9-29902906923A}" destId="{4440DB35-D08E-4DDB-8FFF-B0ED46821FD9}" srcOrd="2" destOrd="0" presId="urn:microsoft.com/office/officeart/2005/8/layout/hierarchy4"/>
    <dgm:cxn modelId="{F954ADEA-A43F-4615-A591-7C288A208A44}" type="presParOf" srcId="{4440DB35-D08E-4DDB-8FFF-B0ED46821FD9}" destId="{45E2BDAA-D5A6-4EBB-830D-D98FE450974B}" srcOrd="0" destOrd="0" presId="urn:microsoft.com/office/officeart/2005/8/layout/hierarchy4"/>
    <dgm:cxn modelId="{6371201C-A3CE-4DB7-A111-7D8BF99B50C1}" type="presParOf" srcId="{4440DB35-D08E-4DDB-8FFF-B0ED46821FD9}" destId="{C940E5B8-FC4F-4BCD-8332-1750F5E580FB}"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28F52DC-E475-4392-AD4A-07D5CE21B1C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8F8A7C3-C70A-425D-B144-CC3AFE67CB40}">
      <dgm:prSet phldrT="[Text]"/>
      <dgm:spPr/>
      <dgm:t>
        <a:bodyPr/>
        <a:lstStyle/>
        <a:p>
          <a:r>
            <a:rPr lang="en-US" dirty="0"/>
            <a:t>What Are We Solving For</a:t>
          </a:r>
        </a:p>
      </dgm:t>
    </dgm:pt>
    <dgm:pt modelId="{83CD1955-DDB9-42C4-BA7A-85AA39061D8F}" type="parTrans" cxnId="{67DE012B-7130-4835-9FF0-F928184E8A8C}">
      <dgm:prSet/>
      <dgm:spPr/>
      <dgm:t>
        <a:bodyPr/>
        <a:lstStyle/>
        <a:p>
          <a:endParaRPr lang="en-US"/>
        </a:p>
      </dgm:t>
    </dgm:pt>
    <dgm:pt modelId="{F182FBB6-6B32-4FA8-AFCB-701D048E8678}" type="sibTrans" cxnId="{67DE012B-7130-4835-9FF0-F928184E8A8C}">
      <dgm:prSet/>
      <dgm:spPr/>
      <dgm:t>
        <a:bodyPr/>
        <a:lstStyle/>
        <a:p>
          <a:endParaRPr lang="en-US"/>
        </a:p>
      </dgm:t>
    </dgm:pt>
    <dgm:pt modelId="{A7B47112-624B-4206-B668-EA85A1B1CCB7}">
      <dgm:prSet phldrT="[Text]"/>
      <dgm:spPr/>
      <dgm:t>
        <a:bodyPr/>
        <a:lstStyle/>
        <a:p>
          <a:r>
            <a:rPr lang="en-US" dirty="0"/>
            <a:t>How Would It Function</a:t>
          </a:r>
        </a:p>
      </dgm:t>
    </dgm:pt>
    <dgm:pt modelId="{863C1E1D-EE66-484F-968A-EBDEBE8CD189}" type="parTrans" cxnId="{210582D5-48D1-4072-8521-D4E8429A86A2}">
      <dgm:prSet/>
      <dgm:spPr/>
      <dgm:t>
        <a:bodyPr/>
        <a:lstStyle/>
        <a:p>
          <a:endParaRPr lang="en-US"/>
        </a:p>
      </dgm:t>
    </dgm:pt>
    <dgm:pt modelId="{21E4D998-2086-45ED-B7FB-4718C5603706}" type="sibTrans" cxnId="{210582D5-48D1-4072-8521-D4E8429A86A2}">
      <dgm:prSet/>
      <dgm:spPr/>
      <dgm:t>
        <a:bodyPr/>
        <a:lstStyle/>
        <a:p>
          <a:endParaRPr lang="en-US"/>
        </a:p>
      </dgm:t>
    </dgm:pt>
    <dgm:pt modelId="{AC102FDF-5266-40CE-BA47-F3ECEB5E392B}">
      <dgm:prSet phldrT="[Text]"/>
      <dgm:spPr/>
      <dgm:t>
        <a:bodyPr/>
        <a:lstStyle/>
        <a:p>
          <a:r>
            <a:rPr lang="en-US" dirty="0"/>
            <a:t>Leveraging this forum stakeholders to work together to address “market wide”  opportunities to improve access and lowering costs</a:t>
          </a:r>
        </a:p>
      </dgm:t>
    </dgm:pt>
    <dgm:pt modelId="{3AA69C56-8556-43EB-895C-B49556BD2F44}" type="parTrans" cxnId="{CC2C8654-F66B-4CF8-A0C9-A797F9435F0D}">
      <dgm:prSet/>
      <dgm:spPr/>
      <dgm:t>
        <a:bodyPr/>
        <a:lstStyle/>
        <a:p>
          <a:endParaRPr lang="en-US"/>
        </a:p>
      </dgm:t>
    </dgm:pt>
    <dgm:pt modelId="{87BBC740-E045-410D-8B67-CA0DFE8A800B}" type="sibTrans" cxnId="{CC2C8654-F66B-4CF8-A0C9-A797F9435F0D}">
      <dgm:prSet/>
      <dgm:spPr/>
      <dgm:t>
        <a:bodyPr/>
        <a:lstStyle/>
        <a:p>
          <a:endParaRPr lang="en-US"/>
        </a:p>
      </dgm:t>
    </dgm:pt>
    <dgm:pt modelId="{831145D8-7B4A-4ED2-A56D-AF9099D28C0F}">
      <dgm:prSet phldrT="[Text]"/>
      <dgm:spPr/>
      <dgm:t>
        <a:bodyPr/>
        <a:lstStyle/>
        <a:p>
          <a:r>
            <a:rPr lang="en-US" dirty="0"/>
            <a:t>Addressing certain market wide issues &amp; opportunities</a:t>
          </a:r>
        </a:p>
      </dgm:t>
    </dgm:pt>
    <dgm:pt modelId="{FDF56197-AAC4-4DA8-BEB5-ED769102AFC0}" type="parTrans" cxnId="{0B78B14F-17A6-4DF8-B7C0-55746AFBD597}">
      <dgm:prSet/>
      <dgm:spPr/>
      <dgm:t>
        <a:bodyPr/>
        <a:lstStyle/>
        <a:p>
          <a:endParaRPr lang="en-US"/>
        </a:p>
      </dgm:t>
    </dgm:pt>
    <dgm:pt modelId="{30ED2770-B7FE-4881-BD76-3EF050A47530}" type="sibTrans" cxnId="{0B78B14F-17A6-4DF8-B7C0-55746AFBD597}">
      <dgm:prSet/>
      <dgm:spPr/>
      <dgm:t>
        <a:bodyPr/>
        <a:lstStyle/>
        <a:p>
          <a:endParaRPr lang="en-US"/>
        </a:p>
      </dgm:t>
    </dgm:pt>
    <dgm:pt modelId="{A9DFBA6A-D3CE-4672-A9E1-F5CD25E2F1E8}">
      <dgm:prSet phldrT="[Text]"/>
      <dgm:spPr/>
      <dgm:t>
        <a:bodyPr/>
        <a:lstStyle/>
        <a:p>
          <a:pPr>
            <a:buFont typeface="Arial" panose="020B0604020202020204" pitchFamily="34" charset="0"/>
            <a:buChar char="•"/>
          </a:pPr>
          <a:r>
            <a:rPr lang="en-US" dirty="0"/>
            <a:t>Working group of Plan Management Advisory stakeholders</a:t>
          </a:r>
        </a:p>
      </dgm:t>
    </dgm:pt>
    <dgm:pt modelId="{BCBEA13B-F353-4984-AC4C-AD4A33444D36}" type="parTrans" cxnId="{E2861E6C-8F68-4FE1-91B1-98ACD601EB3E}">
      <dgm:prSet/>
      <dgm:spPr/>
      <dgm:t>
        <a:bodyPr/>
        <a:lstStyle/>
        <a:p>
          <a:endParaRPr lang="en-US"/>
        </a:p>
      </dgm:t>
    </dgm:pt>
    <dgm:pt modelId="{32744627-5ABB-497C-AF7C-D383DA307EE0}" type="sibTrans" cxnId="{E2861E6C-8F68-4FE1-91B1-98ACD601EB3E}">
      <dgm:prSet/>
      <dgm:spPr/>
      <dgm:t>
        <a:bodyPr/>
        <a:lstStyle/>
        <a:p>
          <a:endParaRPr lang="en-US"/>
        </a:p>
      </dgm:t>
    </dgm:pt>
    <dgm:pt modelId="{442BCB22-E560-4179-BBE3-F9747E0868DD}">
      <dgm:prSet phldrT="[Text]"/>
      <dgm:spPr/>
      <dgm:t>
        <a:bodyPr/>
        <a:lstStyle/>
        <a:p>
          <a:pPr>
            <a:buFontTx/>
            <a:buNone/>
          </a:pPr>
          <a:r>
            <a:rPr lang="en-US" dirty="0"/>
            <a:t> </a:t>
          </a:r>
        </a:p>
      </dgm:t>
    </dgm:pt>
    <dgm:pt modelId="{D9D723BA-50DD-4965-9998-1209A4EB2148}" type="parTrans" cxnId="{44E91EAA-EAA7-4099-8AC9-72E1E2641DF3}">
      <dgm:prSet/>
      <dgm:spPr/>
      <dgm:t>
        <a:bodyPr/>
        <a:lstStyle/>
        <a:p>
          <a:endParaRPr lang="en-US"/>
        </a:p>
      </dgm:t>
    </dgm:pt>
    <dgm:pt modelId="{1F10B5CA-2F9B-4BB2-AAB8-3B11C6B8DECE}" type="sibTrans" cxnId="{44E91EAA-EAA7-4099-8AC9-72E1E2641DF3}">
      <dgm:prSet/>
      <dgm:spPr/>
      <dgm:t>
        <a:bodyPr/>
        <a:lstStyle/>
        <a:p>
          <a:endParaRPr lang="en-US"/>
        </a:p>
      </dgm:t>
    </dgm:pt>
    <dgm:pt modelId="{F2EB5B4C-DB76-4985-8B2C-5728E73E0188}">
      <dgm:prSet phldrT="[Text]"/>
      <dgm:spPr/>
      <dgm:t>
        <a:bodyPr/>
        <a:lstStyle/>
        <a:p>
          <a:pPr>
            <a:buFontTx/>
            <a:buNone/>
          </a:pPr>
          <a:r>
            <a:rPr lang="en-US" dirty="0"/>
            <a:t> </a:t>
          </a:r>
        </a:p>
      </dgm:t>
    </dgm:pt>
    <dgm:pt modelId="{4A678FD7-E6B2-4B97-8C7D-94C9F74AE6AD}" type="parTrans" cxnId="{79326347-D789-4B03-AAE9-2DFE670851AA}">
      <dgm:prSet/>
      <dgm:spPr/>
      <dgm:t>
        <a:bodyPr/>
        <a:lstStyle/>
        <a:p>
          <a:endParaRPr lang="en-US"/>
        </a:p>
      </dgm:t>
    </dgm:pt>
    <dgm:pt modelId="{4E539152-67D1-4214-B08D-171424A4BDC7}" type="sibTrans" cxnId="{79326347-D789-4B03-AAE9-2DFE670851AA}">
      <dgm:prSet/>
      <dgm:spPr/>
      <dgm:t>
        <a:bodyPr/>
        <a:lstStyle/>
        <a:p>
          <a:endParaRPr lang="en-US"/>
        </a:p>
      </dgm:t>
    </dgm:pt>
    <dgm:pt modelId="{335EC230-1B4B-442E-BBE6-F5351F82E9DC}">
      <dgm:prSet phldrT="[Text]"/>
      <dgm:spPr/>
      <dgm:t>
        <a:bodyPr/>
        <a:lstStyle/>
        <a:p>
          <a:pPr>
            <a:buFontTx/>
            <a:buNone/>
          </a:pPr>
          <a:r>
            <a:rPr lang="en-US" dirty="0"/>
            <a:t> </a:t>
          </a:r>
        </a:p>
      </dgm:t>
    </dgm:pt>
    <dgm:pt modelId="{3E4711C5-7DC2-411C-A2DB-15EF26ED41B1}" type="parTrans" cxnId="{B1CB1BC8-9A22-438C-8FC2-2944F5633E32}">
      <dgm:prSet/>
      <dgm:spPr/>
      <dgm:t>
        <a:bodyPr/>
        <a:lstStyle/>
        <a:p>
          <a:endParaRPr lang="en-US"/>
        </a:p>
      </dgm:t>
    </dgm:pt>
    <dgm:pt modelId="{E21E3475-CB88-4B88-A161-5C531277EE98}" type="sibTrans" cxnId="{B1CB1BC8-9A22-438C-8FC2-2944F5633E32}">
      <dgm:prSet/>
      <dgm:spPr/>
      <dgm:t>
        <a:bodyPr/>
        <a:lstStyle/>
        <a:p>
          <a:endParaRPr lang="en-US"/>
        </a:p>
      </dgm:t>
    </dgm:pt>
    <dgm:pt modelId="{FCFCB2C3-6508-444D-AFC3-F5CF345EDD55}">
      <dgm:prSet phldrT="[Text]"/>
      <dgm:spPr/>
      <dgm:t>
        <a:bodyPr/>
        <a:lstStyle/>
        <a:p>
          <a:endParaRPr lang="en-US" dirty="0"/>
        </a:p>
      </dgm:t>
    </dgm:pt>
    <dgm:pt modelId="{9929006E-5E94-46E8-B33B-827E1732A790}" type="parTrans" cxnId="{36F28CE0-124C-4037-A259-8929D9ECB40D}">
      <dgm:prSet/>
      <dgm:spPr/>
      <dgm:t>
        <a:bodyPr/>
        <a:lstStyle/>
        <a:p>
          <a:endParaRPr lang="en-US"/>
        </a:p>
      </dgm:t>
    </dgm:pt>
    <dgm:pt modelId="{8A8D0A78-AD55-4665-A6C6-15CE30333A2F}" type="sibTrans" cxnId="{36F28CE0-124C-4037-A259-8929D9ECB40D}">
      <dgm:prSet/>
      <dgm:spPr/>
      <dgm:t>
        <a:bodyPr/>
        <a:lstStyle/>
        <a:p>
          <a:endParaRPr lang="en-US"/>
        </a:p>
      </dgm:t>
    </dgm:pt>
    <dgm:pt modelId="{57127325-2EC5-4444-8FD2-DF65266C6530}" type="pres">
      <dgm:prSet presAssocID="{928F52DC-E475-4392-AD4A-07D5CE21B1C5}" presName="linear" presStyleCnt="0">
        <dgm:presLayoutVars>
          <dgm:dir/>
          <dgm:animLvl val="lvl"/>
          <dgm:resizeHandles val="exact"/>
        </dgm:presLayoutVars>
      </dgm:prSet>
      <dgm:spPr/>
    </dgm:pt>
    <dgm:pt modelId="{A71CFC2F-4B1F-4087-A23C-BDC144060EE1}" type="pres">
      <dgm:prSet presAssocID="{A8F8A7C3-C70A-425D-B144-CC3AFE67CB40}" presName="parentLin" presStyleCnt="0"/>
      <dgm:spPr/>
    </dgm:pt>
    <dgm:pt modelId="{D4FAF2EA-9DF9-4904-BC14-04590B61AB9F}" type="pres">
      <dgm:prSet presAssocID="{A8F8A7C3-C70A-425D-B144-CC3AFE67CB40}" presName="parentLeftMargin" presStyleLbl="node1" presStyleIdx="0" presStyleCnt="2"/>
      <dgm:spPr/>
    </dgm:pt>
    <dgm:pt modelId="{DE61FF93-6A77-459B-BDCA-54852DAAA8BD}" type="pres">
      <dgm:prSet presAssocID="{A8F8A7C3-C70A-425D-B144-CC3AFE67CB40}" presName="parentText" presStyleLbl="node1" presStyleIdx="0" presStyleCnt="2">
        <dgm:presLayoutVars>
          <dgm:chMax val="0"/>
          <dgm:bulletEnabled val="1"/>
        </dgm:presLayoutVars>
      </dgm:prSet>
      <dgm:spPr/>
    </dgm:pt>
    <dgm:pt modelId="{A37416C9-7122-4FD1-BFD5-C1795FD11EF0}" type="pres">
      <dgm:prSet presAssocID="{A8F8A7C3-C70A-425D-B144-CC3AFE67CB40}" presName="negativeSpace" presStyleCnt="0"/>
      <dgm:spPr/>
    </dgm:pt>
    <dgm:pt modelId="{4AD91F4F-CA3B-48BB-8D89-2B5399D54DB7}" type="pres">
      <dgm:prSet presAssocID="{A8F8A7C3-C70A-425D-B144-CC3AFE67CB40}" presName="childText" presStyleLbl="conFgAcc1" presStyleIdx="0" presStyleCnt="2">
        <dgm:presLayoutVars>
          <dgm:bulletEnabled val="1"/>
        </dgm:presLayoutVars>
      </dgm:prSet>
      <dgm:spPr/>
    </dgm:pt>
    <dgm:pt modelId="{69B99900-B39D-43D5-B96A-573833C542AD}" type="pres">
      <dgm:prSet presAssocID="{F182FBB6-6B32-4FA8-AFCB-701D048E8678}" presName="spaceBetweenRectangles" presStyleCnt="0"/>
      <dgm:spPr/>
    </dgm:pt>
    <dgm:pt modelId="{545DE857-F45E-41B9-B8B8-58BE67C48EF4}" type="pres">
      <dgm:prSet presAssocID="{A7B47112-624B-4206-B668-EA85A1B1CCB7}" presName="parentLin" presStyleCnt="0"/>
      <dgm:spPr/>
    </dgm:pt>
    <dgm:pt modelId="{75CCC308-2089-47CF-A617-679F029E171F}" type="pres">
      <dgm:prSet presAssocID="{A7B47112-624B-4206-B668-EA85A1B1CCB7}" presName="parentLeftMargin" presStyleLbl="node1" presStyleIdx="0" presStyleCnt="2"/>
      <dgm:spPr/>
    </dgm:pt>
    <dgm:pt modelId="{040C6212-8C2F-4998-8674-62B99F4AA3A5}" type="pres">
      <dgm:prSet presAssocID="{A7B47112-624B-4206-B668-EA85A1B1CCB7}" presName="parentText" presStyleLbl="node1" presStyleIdx="1" presStyleCnt="2">
        <dgm:presLayoutVars>
          <dgm:chMax val="0"/>
          <dgm:bulletEnabled val="1"/>
        </dgm:presLayoutVars>
      </dgm:prSet>
      <dgm:spPr/>
    </dgm:pt>
    <dgm:pt modelId="{93CDCEC3-9A34-44B4-941F-53A5719B4A42}" type="pres">
      <dgm:prSet presAssocID="{A7B47112-624B-4206-B668-EA85A1B1CCB7}" presName="negativeSpace" presStyleCnt="0"/>
      <dgm:spPr/>
    </dgm:pt>
    <dgm:pt modelId="{582535B1-ACE6-46E3-9567-32737BCA3F8A}" type="pres">
      <dgm:prSet presAssocID="{A7B47112-624B-4206-B668-EA85A1B1CCB7}" presName="childText" presStyleLbl="conFgAcc1" presStyleIdx="1" presStyleCnt="2">
        <dgm:presLayoutVars>
          <dgm:bulletEnabled val="1"/>
        </dgm:presLayoutVars>
      </dgm:prSet>
      <dgm:spPr/>
    </dgm:pt>
  </dgm:ptLst>
  <dgm:cxnLst>
    <dgm:cxn modelId="{4228D705-1836-4D00-A606-DA2E1A55D18A}" type="presOf" srcId="{335EC230-1B4B-442E-BBE6-F5351F82E9DC}" destId="{582535B1-ACE6-46E3-9567-32737BCA3F8A}" srcOrd="0" destOrd="3" presId="urn:microsoft.com/office/officeart/2005/8/layout/list1"/>
    <dgm:cxn modelId="{EB9DB915-EA75-43AE-88CC-CDBA39F83067}" type="presOf" srcId="{442BCB22-E560-4179-BBE3-F9747E0868DD}" destId="{582535B1-ACE6-46E3-9567-32737BCA3F8A}" srcOrd="0" destOrd="1" presId="urn:microsoft.com/office/officeart/2005/8/layout/list1"/>
    <dgm:cxn modelId="{65E7A218-FB22-4306-938A-AFB444262828}" type="presOf" srcId="{FCFCB2C3-6508-444D-AFC3-F5CF345EDD55}" destId="{582535B1-ACE6-46E3-9567-32737BCA3F8A}" srcOrd="0" destOrd="4" presId="urn:microsoft.com/office/officeart/2005/8/layout/list1"/>
    <dgm:cxn modelId="{692FD21C-7A2B-4873-9F83-BF0915B4172C}" type="presOf" srcId="{831145D8-7B4A-4ED2-A56D-AF9099D28C0F}" destId="{4AD91F4F-CA3B-48BB-8D89-2B5399D54DB7}" srcOrd="0" destOrd="0" presId="urn:microsoft.com/office/officeart/2005/8/layout/list1"/>
    <dgm:cxn modelId="{3332001D-D9ED-49A3-9B9B-D630EE1EC282}" type="presOf" srcId="{A8F8A7C3-C70A-425D-B144-CC3AFE67CB40}" destId="{DE61FF93-6A77-459B-BDCA-54852DAAA8BD}" srcOrd="1" destOrd="0" presId="urn:microsoft.com/office/officeart/2005/8/layout/list1"/>
    <dgm:cxn modelId="{67DE012B-7130-4835-9FF0-F928184E8A8C}" srcId="{928F52DC-E475-4392-AD4A-07D5CE21B1C5}" destId="{A8F8A7C3-C70A-425D-B144-CC3AFE67CB40}" srcOrd="0" destOrd="0" parTransId="{83CD1955-DDB9-42C4-BA7A-85AA39061D8F}" sibTransId="{F182FBB6-6B32-4FA8-AFCB-701D048E8678}"/>
    <dgm:cxn modelId="{99F00A3D-9FC8-4BF9-B91F-9274FF1E07BE}" type="presOf" srcId="{A9DFBA6A-D3CE-4672-A9E1-F5CD25E2F1E8}" destId="{582535B1-ACE6-46E3-9567-32737BCA3F8A}" srcOrd="0" destOrd="0" presId="urn:microsoft.com/office/officeart/2005/8/layout/list1"/>
    <dgm:cxn modelId="{24DFF142-53F5-4DCD-875C-E3EC1C5E5F57}" type="presOf" srcId="{928F52DC-E475-4392-AD4A-07D5CE21B1C5}" destId="{57127325-2EC5-4444-8FD2-DF65266C6530}" srcOrd="0" destOrd="0" presId="urn:microsoft.com/office/officeart/2005/8/layout/list1"/>
    <dgm:cxn modelId="{79326347-D789-4B03-AAE9-2DFE670851AA}" srcId="{A7B47112-624B-4206-B668-EA85A1B1CCB7}" destId="{F2EB5B4C-DB76-4985-8B2C-5728E73E0188}" srcOrd="2" destOrd="0" parTransId="{4A678FD7-E6B2-4B97-8C7D-94C9F74AE6AD}" sibTransId="{4E539152-67D1-4214-B08D-171424A4BDC7}"/>
    <dgm:cxn modelId="{DD242348-6A93-4B90-AC28-B50E167EB9B8}" type="presOf" srcId="{A7B47112-624B-4206-B668-EA85A1B1CCB7}" destId="{040C6212-8C2F-4998-8674-62B99F4AA3A5}" srcOrd="1" destOrd="0" presId="urn:microsoft.com/office/officeart/2005/8/layout/list1"/>
    <dgm:cxn modelId="{E2861E6C-8F68-4FE1-91B1-98ACD601EB3E}" srcId="{A7B47112-624B-4206-B668-EA85A1B1CCB7}" destId="{A9DFBA6A-D3CE-4672-A9E1-F5CD25E2F1E8}" srcOrd="0" destOrd="0" parTransId="{BCBEA13B-F353-4984-AC4C-AD4A33444D36}" sibTransId="{32744627-5ABB-497C-AF7C-D383DA307EE0}"/>
    <dgm:cxn modelId="{0B78B14F-17A6-4DF8-B7C0-55746AFBD597}" srcId="{A8F8A7C3-C70A-425D-B144-CC3AFE67CB40}" destId="{831145D8-7B4A-4ED2-A56D-AF9099D28C0F}" srcOrd="0" destOrd="0" parTransId="{FDF56197-AAC4-4DA8-BEB5-ED769102AFC0}" sibTransId="{30ED2770-B7FE-4881-BD76-3EF050A47530}"/>
    <dgm:cxn modelId="{3EC95353-94A2-437F-B21B-F15E17BC62B4}" type="presOf" srcId="{AC102FDF-5266-40CE-BA47-F3ECEB5E392B}" destId="{4AD91F4F-CA3B-48BB-8D89-2B5399D54DB7}" srcOrd="0" destOrd="1" presId="urn:microsoft.com/office/officeart/2005/8/layout/list1"/>
    <dgm:cxn modelId="{CC2C8654-F66B-4CF8-A0C9-A797F9435F0D}" srcId="{A8F8A7C3-C70A-425D-B144-CC3AFE67CB40}" destId="{AC102FDF-5266-40CE-BA47-F3ECEB5E392B}" srcOrd="1" destOrd="0" parTransId="{3AA69C56-8556-43EB-895C-B49556BD2F44}" sibTransId="{87BBC740-E045-410D-8B67-CA0DFE8A800B}"/>
    <dgm:cxn modelId="{098A03A2-9CC2-4DFA-B4EE-FFE1F15CE1E4}" type="presOf" srcId="{A7B47112-624B-4206-B668-EA85A1B1CCB7}" destId="{75CCC308-2089-47CF-A617-679F029E171F}" srcOrd="0" destOrd="0" presId="urn:microsoft.com/office/officeart/2005/8/layout/list1"/>
    <dgm:cxn modelId="{44E91EAA-EAA7-4099-8AC9-72E1E2641DF3}" srcId="{A7B47112-624B-4206-B668-EA85A1B1CCB7}" destId="{442BCB22-E560-4179-BBE3-F9747E0868DD}" srcOrd="1" destOrd="0" parTransId="{D9D723BA-50DD-4965-9998-1209A4EB2148}" sibTransId="{1F10B5CA-2F9B-4BB2-AAB8-3B11C6B8DECE}"/>
    <dgm:cxn modelId="{B1CB1BC8-9A22-438C-8FC2-2944F5633E32}" srcId="{A7B47112-624B-4206-B668-EA85A1B1CCB7}" destId="{335EC230-1B4B-442E-BBE6-F5351F82E9DC}" srcOrd="3" destOrd="0" parTransId="{3E4711C5-7DC2-411C-A2DB-15EF26ED41B1}" sibTransId="{E21E3475-CB88-4B88-A161-5C531277EE98}"/>
    <dgm:cxn modelId="{210582D5-48D1-4072-8521-D4E8429A86A2}" srcId="{928F52DC-E475-4392-AD4A-07D5CE21B1C5}" destId="{A7B47112-624B-4206-B668-EA85A1B1CCB7}" srcOrd="1" destOrd="0" parTransId="{863C1E1D-EE66-484F-968A-EBDEBE8CD189}" sibTransId="{21E4D998-2086-45ED-B7FB-4718C5603706}"/>
    <dgm:cxn modelId="{36F28CE0-124C-4037-A259-8929D9ECB40D}" srcId="{A7B47112-624B-4206-B668-EA85A1B1CCB7}" destId="{FCFCB2C3-6508-444D-AFC3-F5CF345EDD55}" srcOrd="4" destOrd="0" parTransId="{9929006E-5E94-46E8-B33B-827E1732A790}" sibTransId="{8A8D0A78-AD55-4665-A6C6-15CE30333A2F}"/>
    <dgm:cxn modelId="{FADD65E6-2D48-4316-9FB9-F7F6DB11911C}" type="presOf" srcId="{F2EB5B4C-DB76-4985-8B2C-5728E73E0188}" destId="{582535B1-ACE6-46E3-9567-32737BCA3F8A}" srcOrd="0" destOrd="2" presId="urn:microsoft.com/office/officeart/2005/8/layout/list1"/>
    <dgm:cxn modelId="{A9DA52F6-78A9-4B00-9D5C-9349963525D5}" type="presOf" srcId="{A8F8A7C3-C70A-425D-B144-CC3AFE67CB40}" destId="{D4FAF2EA-9DF9-4904-BC14-04590B61AB9F}" srcOrd="0" destOrd="0" presId="urn:microsoft.com/office/officeart/2005/8/layout/list1"/>
    <dgm:cxn modelId="{C7D499FC-EA4A-4B52-9E31-17CB3FAA1DAE}" type="presParOf" srcId="{57127325-2EC5-4444-8FD2-DF65266C6530}" destId="{A71CFC2F-4B1F-4087-A23C-BDC144060EE1}" srcOrd="0" destOrd="0" presId="urn:microsoft.com/office/officeart/2005/8/layout/list1"/>
    <dgm:cxn modelId="{5F6DF7F6-A910-4EB1-B1C8-E9A5911E47AD}" type="presParOf" srcId="{A71CFC2F-4B1F-4087-A23C-BDC144060EE1}" destId="{D4FAF2EA-9DF9-4904-BC14-04590B61AB9F}" srcOrd="0" destOrd="0" presId="urn:microsoft.com/office/officeart/2005/8/layout/list1"/>
    <dgm:cxn modelId="{25EFE4CC-1F67-471B-B4FF-7BCDD6ADA229}" type="presParOf" srcId="{A71CFC2F-4B1F-4087-A23C-BDC144060EE1}" destId="{DE61FF93-6A77-459B-BDCA-54852DAAA8BD}" srcOrd="1" destOrd="0" presId="urn:microsoft.com/office/officeart/2005/8/layout/list1"/>
    <dgm:cxn modelId="{5E9CA42D-D04F-47D5-856F-CF9076862D61}" type="presParOf" srcId="{57127325-2EC5-4444-8FD2-DF65266C6530}" destId="{A37416C9-7122-4FD1-BFD5-C1795FD11EF0}" srcOrd="1" destOrd="0" presId="urn:microsoft.com/office/officeart/2005/8/layout/list1"/>
    <dgm:cxn modelId="{CBC35205-AB9A-4529-A6C4-F449C4883CAD}" type="presParOf" srcId="{57127325-2EC5-4444-8FD2-DF65266C6530}" destId="{4AD91F4F-CA3B-48BB-8D89-2B5399D54DB7}" srcOrd="2" destOrd="0" presId="urn:microsoft.com/office/officeart/2005/8/layout/list1"/>
    <dgm:cxn modelId="{814B030A-82DD-4872-A14E-2C157543192A}" type="presParOf" srcId="{57127325-2EC5-4444-8FD2-DF65266C6530}" destId="{69B99900-B39D-43D5-B96A-573833C542AD}" srcOrd="3" destOrd="0" presId="urn:microsoft.com/office/officeart/2005/8/layout/list1"/>
    <dgm:cxn modelId="{CC8B8F67-25B0-4E59-B8F3-2D5C0D3FC2A2}" type="presParOf" srcId="{57127325-2EC5-4444-8FD2-DF65266C6530}" destId="{545DE857-F45E-41B9-B8B8-58BE67C48EF4}" srcOrd="4" destOrd="0" presId="urn:microsoft.com/office/officeart/2005/8/layout/list1"/>
    <dgm:cxn modelId="{FC9FBEFE-6718-4F7F-A275-A81B07844314}" type="presParOf" srcId="{545DE857-F45E-41B9-B8B8-58BE67C48EF4}" destId="{75CCC308-2089-47CF-A617-679F029E171F}" srcOrd="0" destOrd="0" presId="urn:microsoft.com/office/officeart/2005/8/layout/list1"/>
    <dgm:cxn modelId="{9E9CC4B4-54C4-4F58-ACAF-388A77C91811}" type="presParOf" srcId="{545DE857-F45E-41B9-B8B8-58BE67C48EF4}" destId="{040C6212-8C2F-4998-8674-62B99F4AA3A5}" srcOrd="1" destOrd="0" presId="urn:microsoft.com/office/officeart/2005/8/layout/list1"/>
    <dgm:cxn modelId="{A89E4CB6-33F0-40A0-9459-3D848FE94CFA}" type="presParOf" srcId="{57127325-2EC5-4444-8FD2-DF65266C6530}" destId="{93CDCEC3-9A34-44B4-941F-53A5719B4A42}" srcOrd="5" destOrd="0" presId="urn:microsoft.com/office/officeart/2005/8/layout/list1"/>
    <dgm:cxn modelId="{F3C7CD4A-44D1-4920-9BCD-402CE24F79F1}" type="presParOf" srcId="{57127325-2EC5-4444-8FD2-DF65266C6530}" destId="{582535B1-ACE6-46E3-9567-32737BCA3F8A}"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2BAF5-0414-41E6-A1AA-F3E6EB5D3CAB}">
      <dsp:nvSpPr>
        <dsp:cNvPr id="0" name=""/>
        <dsp:cNvSpPr/>
      </dsp:nvSpPr>
      <dsp:spPr>
        <a:xfrm>
          <a:off x="528205" y="334369"/>
          <a:ext cx="2231395" cy="2231395"/>
        </a:xfrm>
        <a:prstGeom prst="blockArc">
          <a:avLst>
            <a:gd name="adj1" fmla="val 9000000"/>
            <a:gd name="adj2" fmla="val 162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C4492C-5284-441C-8A13-74CE62B8D7F1}">
      <dsp:nvSpPr>
        <dsp:cNvPr id="0" name=""/>
        <dsp:cNvSpPr/>
      </dsp:nvSpPr>
      <dsp:spPr>
        <a:xfrm>
          <a:off x="528205" y="334369"/>
          <a:ext cx="2231395" cy="2231395"/>
        </a:xfrm>
        <a:prstGeom prst="blockArc">
          <a:avLst>
            <a:gd name="adj1" fmla="val 1800000"/>
            <a:gd name="adj2" fmla="val 90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D22FE1-ABB3-4DD4-B7E6-54192137404F}">
      <dsp:nvSpPr>
        <dsp:cNvPr id="0" name=""/>
        <dsp:cNvSpPr/>
      </dsp:nvSpPr>
      <dsp:spPr>
        <a:xfrm>
          <a:off x="528205" y="334369"/>
          <a:ext cx="2231395" cy="2231395"/>
        </a:xfrm>
        <a:prstGeom prst="blockArc">
          <a:avLst>
            <a:gd name="adj1" fmla="val 16200000"/>
            <a:gd name="adj2" fmla="val 18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415BC0-3B21-47D3-8D48-B162F110B7E5}">
      <dsp:nvSpPr>
        <dsp:cNvPr id="0" name=""/>
        <dsp:cNvSpPr/>
      </dsp:nvSpPr>
      <dsp:spPr>
        <a:xfrm>
          <a:off x="1130183" y="936347"/>
          <a:ext cx="1027439" cy="10274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endParaRPr lang="en-US" sz="4400" kern="1200" dirty="0"/>
        </a:p>
      </dsp:txBody>
      <dsp:txXfrm>
        <a:off x="1280648" y="1086812"/>
        <a:ext cx="726509" cy="726509"/>
      </dsp:txXfrm>
    </dsp:sp>
    <dsp:sp modelId="{9C869723-6B07-435E-B59D-0A65621B5101}">
      <dsp:nvSpPr>
        <dsp:cNvPr id="0" name=""/>
        <dsp:cNvSpPr/>
      </dsp:nvSpPr>
      <dsp:spPr>
        <a:xfrm>
          <a:off x="1284299" y="656"/>
          <a:ext cx="719207" cy="71920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 </a:t>
          </a:r>
        </a:p>
      </dsp:txBody>
      <dsp:txXfrm>
        <a:off x="1389624" y="105981"/>
        <a:ext cx="508557" cy="508557"/>
      </dsp:txXfrm>
    </dsp:sp>
    <dsp:sp modelId="{D565DDC3-A527-44DA-8735-24662D528411}">
      <dsp:nvSpPr>
        <dsp:cNvPr id="0" name=""/>
        <dsp:cNvSpPr/>
      </dsp:nvSpPr>
      <dsp:spPr>
        <a:xfrm>
          <a:off x="2228099" y="1635366"/>
          <a:ext cx="719207" cy="71920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 </a:t>
          </a:r>
        </a:p>
      </dsp:txBody>
      <dsp:txXfrm>
        <a:off x="2333424" y="1740691"/>
        <a:ext cx="508557" cy="508557"/>
      </dsp:txXfrm>
    </dsp:sp>
    <dsp:sp modelId="{F238D993-8D76-4766-8258-E2FE5DB1AB8B}">
      <dsp:nvSpPr>
        <dsp:cNvPr id="0" name=""/>
        <dsp:cNvSpPr/>
      </dsp:nvSpPr>
      <dsp:spPr>
        <a:xfrm>
          <a:off x="340499" y="1635366"/>
          <a:ext cx="719207" cy="71920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 </a:t>
          </a:r>
        </a:p>
      </dsp:txBody>
      <dsp:txXfrm>
        <a:off x="445824" y="1740691"/>
        <a:ext cx="508557" cy="50855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AE95C5-7DA1-4C77-B111-B75EB62FD66C}">
      <dsp:nvSpPr>
        <dsp:cNvPr id="0" name=""/>
        <dsp:cNvSpPr/>
      </dsp:nvSpPr>
      <dsp:spPr>
        <a:xfrm>
          <a:off x="2868" y="1078470"/>
          <a:ext cx="1254210" cy="96417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Reporting from EAS</a:t>
          </a:r>
        </a:p>
      </dsp:txBody>
      <dsp:txXfrm>
        <a:off x="31108" y="1106710"/>
        <a:ext cx="1197730" cy="907694"/>
      </dsp:txXfrm>
    </dsp:sp>
    <dsp:sp modelId="{056EE04F-AE01-4815-AAD6-FDB441940F8E}">
      <dsp:nvSpPr>
        <dsp:cNvPr id="0" name=""/>
        <dsp:cNvSpPr/>
      </dsp:nvSpPr>
      <dsp:spPr>
        <a:xfrm>
          <a:off x="1382500" y="1405035"/>
          <a:ext cx="265892" cy="311044"/>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382500" y="1467244"/>
        <a:ext cx="186124" cy="186626"/>
      </dsp:txXfrm>
    </dsp:sp>
    <dsp:sp modelId="{D1A047F4-CB92-41C3-95EF-C0D48DB66B06}">
      <dsp:nvSpPr>
        <dsp:cNvPr id="0" name=""/>
        <dsp:cNvSpPr/>
      </dsp:nvSpPr>
      <dsp:spPr>
        <a:xfrm>
          <a:off x="1758763" y="1078470"/>
          <a:ext cx="1254210" cy="96417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Identifying actionable insights from the data</a:t>
          </a:r>
        </a:p>
      </dsp:txBody>
      <dsp:txXfrm>
        <a:off x="1787003" y="1106710"/>
        <a:ext cx="1197730" cy="907694"/>
      </dsp:txXfrm>
    </dsp:sp>
    <dsp:sp modelId="{F7233189-7AB3-4346-8427-37C8E50EDA65}">
      <dsp:nvSpPr>
        <dsp:cNvPr id="0" name=""/>
        <dsp:cNvSpPr/>
      </dsp:nvSpPr>
      <dsp:spPr>
        <a:xfrm>
          <a:off x="3138395" y="1405035"/>
          <a:ext cx="265892" cy="311044"/>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138395" y="1467244"/>
        <a:ext cx="186124" cy="186626"/>
      </dsp:txXfrm>
    </dsp:sp>
    <dsp:sp modelId="{3BBDD022-3D39-4B37-908B-EB68AA927100}">
      <dsp:nvSpPr>
        <dsp:cNvPr id="0" name=""/>
        <dsp:cNvSpPr/>
      </dsp:nvSpPr>
      <dsp:spPr>
        <a:xfrm>
          <a:off x="3514659" y="1078470"/>
          <a:ext cx="1254210" cy="96417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Brainstorming and vetting solutions </a:t>
          </a:r>
        </a:p>
      </dsp:txBody>
      <dsp:txXfrm>
        <a:off x="3542899" y="1106710"/>
        <a:ext cx="1197730" cy="907694"/>
      </dsp:txXfrm>
    </dsp:sp>
    <dsp:sp modelId="{F0E60A39-CF8D-4479-B591-79FB0F36ED24}">
      <dsp:nvSpPr>
        <dsp:cNvPr id="0" name=""/>
        <dsp:cNvSpPr/>
      </dsp:nvSpPr>
      <dsp:spPr>
        <a:xfrm>
          <a:off x="4894291" y="1405035"/>
          <a:ext cx="265892" cy="311044"/>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894291" y="1467244"/>
        <a:ext cx="186124" cy="186626"/>
      </dsp:txXfrm>
    </dsp:sp>
    <dsp:sp modelId="{F5EA4018-1A2D-46B5-B4A2-49C41B45C54E}">
      <dsp:nvSpPr>
        <dsp:cNvPr id="0" name=""/>
        <dsp:cNvSpPr/>
      </dsp:nvSpPr>
      <dsp:spPr>
        <a:xfrm>
          <a:off x="5270554" y="1078470"/>
          <a:ext cx="1254210" cy="96417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Reporting back through Plan </a:t>
          </a:r>
          <a:r>
            <a:rPr lang="en-US" sz="1400" kern="1200" dirty="0" err="1"/>
            <a:t>Mngt</a:t>
          </a:r>
          <a:r>
            <a:rPr lang="en-US" sz="1400" kern="1200" dirty="0"/>
            <a:t> Advisory</a:t>
          </a:r>
        </a:p>
      </dsp:txBody>
      <dsp:txXfrm>
        <a:off x="5298794" y="1106710"/>
        <a:ext cx="1197730" cy="90769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D1240-41B0-48DE-A8F4-607796AD6F8C}">
      <dsp:nvSpPr>
        <dsp:cNvPr id="0" name=""/>
        <dsp:cNvSpPr/>
      </dsp:nvSpPr>
      <dsp:spPr>
        <a:xfrm>
          <a:off x="0" y="663193"/>
          <a:ext cx="8210798" cy="5103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7249" tIns="249936" rIns="637249"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X% of children are below benchmarks for  utilizing dental or vision services</a:t>
          </a:r>
        </a:p>
      </dsp:txBody>
      <dsp:txXfrm>
        <a:off x="0" y="663193"/>
        <a:ext cx="8210798" cy="510300"/>
      </dsp:txXfrm>
    </dsp:sp>
    <dsp:sp modelId="{3A086ADD-39FD-4751-908C-B06420B31D17}">
      <dsp:nvSpPr>
        <dsp:cNvPr id="0" name=""/>
        <dsp:cNvSpPr/>
      </dsp:nvSpPr>
      <dsp:spPr>
        <a:xfrm>
          <a:off x="410539" y="486073"/>
          <a:ext cx="5747558" cy="354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244" tIns="0" rIns="217244" bIns="0" numCol="1" spcCol="1270" anchor="ctr" anchorCtr="0">
          <a:noAutofit/>
        </a:bodyPr>
        <a:lstStyle/>
        <a:p>
          <a:pPr marL="0" lvl="0" indent="0" algn="l" defTabSz="533400">
            <a:lnSpc>
              <a:spcPct val="90000"/>
            </a:lnSpc>
            <a:spcBef>
              <a:spcPct val="0"/>
            </a:spcBef>
            <a:spcAft>
              <a:spcPct val="35000"/>
            </a:spcAft>
            <a:buNone/>
          </a:pPr>
          <a:r>
            <a:rPr lang="en-US" sz="1200" kern="1200" dirty="0"/>
            <a:t>Access &amp; Cost Opportunity </a:t>
          </a:r>
          <a:r>
            <a:rPr lang="en-US" sz="1200" i="1" kern="1200" dirty="0"/>
            <a:t>(from data)</a:t>
          </a:r>
        </a:p>
      </dsp:txBody>
      <dsp:txXfrm>
        <a:off x="427832" y="503366"/>
        <a:ext cx="5712972" cy="319654"/>
      </dsp:txXfrm>
    </dsp:sp>
    <dsp:sp modelId="{919FFBCD-C4D6-4883-BBA7-57E2891763EB}">
      <dsp:nvSpPr>
        <dsp:cNvPr id="0" name=""/>
        <dsp:cNvSpPr/>
      </dsp:nvSpPr>
      <dsp:spPr>
        <a:xfrm>
          <a:off x="0" y="1415413"/>
          <a:ext cx="8210798" cy="6993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7249" tIns="249936" rIns="637249"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Low awareness of covered services</a:t>
          </a:r>
        </a:p>
        <a:p>
          <a:pPr marL="114300" lvl="1" indent="-114300" algn="l" defTabSz="533400">
            <a:lnSpc>
              <a:spcPct val="90000"/>
            </a:lnSpc>
            <a:spcBef>
              <a:spcPct val="0"/>
            </a:spcBef>
            <a:spcAft>
              <a:spcPct val="15000"/>
            </a:spcAft>
            <a:buChar char="•"/>
          </a:pPr>
          <a:r>
            <a:rPr lang="en-US" sz="1200" kern="1200" dirty="0"/>
            <a:t>More prevalent in [metal tier, region, demographic, </a:t>
          </a:r>
          <a:r>
            <a:rPr lang="en-US" sz="1200" kern="1200" dirty="0" err="1"/>
            <a:t>etc</a:t>
          </a:r>
          <a:r>
            <a:rPr lang="en-US" sz="1200" kern="1200" dirty="0"/>
            <a:t>]</a:t>
          </a:r>
        </a:p>
      </dsp:txBody>
      <dsp:txXfrm>
        <a:off x="0" y="1415413"/>
        <a:ext cx="8210798" cy="699300"/>
      </dsp:txXfrm>
    </dsp:sp>
    <dsp:sp modelId="{FF206AFE-AE2A-4282-8773-52C42B0781AA}">
      <dsp:nvSpPr>
        <dsp:cNvPr id="0" name=""/>
        <dsp:cNvSpPr/>
      </dsp:nvSpPr>
      <dsp:spPr>
        <a:xfrm>
          <a:off x="410539" y="1238293"/>
          <a:ext cx="5747558" cy="354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244" tIns="0" rIns="217244" bIns="0" numCol="1" spcCol="1270" anchor="ctr" anchorCtr="0">
          <a:noAutofit/>
        </a:bodyPr>
        <a:lstStyle/>
        <a:p>
          <a:pPr marL="0" lvl="0" indent="0" algn="l" defTabSz="533400">
            <a:lnSpc>
              <a:spcPct val="90000"/>
            </a:lnSpc>
            <a:spcBef>
              <a:spcPct val="0"/>
            </a:spcBef>
            <a:spcAft>
              <a:spcPct val="35000"/>
            </a:spcAft>
            <a:buNone/>
          </a:pPr>
          <a:r>
            <a:rPr lang="en-US" sz="1200" kern="1200" dirty="0"/>
            <a:t>Actionable Insights (</a:t>
          </a:r>
          <a:r>
            <a:rPr lang="en-US" sz="1200" i="1" kern="1200" dirty="0"/>
            <a:t>from research, stakeholder experience &amp; clicking into the data</a:t>
          </a:r>
          <a:r>
            <a:rPr lang="en-US" sz="1200" kern="1200" dirty="0"/>
            <a:t>)</a:t>
          </a:r>
        </a:p>
      </dsp:txBody>
      <dsp:txXfrm>
        <a:off x="427832" y="1255586"/>
        <a:ext cx="5712972" cy="319654"/>
      </dsp:txXfrm>
    </dsp:sp>
    <dsp:sp modelId="{7BF18117-98FA-4D09-9C66-1806E6D4B75A}">
      <dsp:nvSpPr>
        <dsp:cNvPr id="0" name=""/>
        <dsp:cNvSpPr/>
      </dsp:nvSpPr>
      <dsp:spPr>
        <a:xfrm>
          <a:off x="0" y="2356633"/>
          <a:ext cx="8210798" cy="10773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7249" tIns="249936" rIns="637249"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Produce standard messaging / campaign on accessing dental services – pushed through community partners, QHPs,  and CC marketing</a:t>
          </a:r>
        </a:p>
        <a:p>
          <a:pPr marL="114300" lvl="1" indent="-114300" algn="l" defTabSz="533400">
            <a:lnSpc>
              <a:spcPct val="90000"/>
            </a:lnSpc>
            <a:spcBef>
              <a:spcPct val="0"/>
            </a:spcBef>
            <a:spcAft>
              <a:spcPct val="15000"/>
            </a:spcAft>
            <a:buChar char="•"/>
          </a:pPr>
          <a:r>
            <a:rPr lang="en-US" sz="1200" kern="1200" dirty="0"/>
            <a:t>Consider partnering with [external collation / association]</a:t>
          </a:r>
        </a:p>
        <a:p>
          <a:pPr marL="114300" lvl="1" indent="-114300" algn="l" defTabSz="533400">
            <a:lnSpc>
              <a:spcPct val="90000"/>
            </a:lnSpc>
            <a:spcBef>
              <a:spcPct val="0"/>
            </a:spcBef>
            <a:spcAft>
              <a:spcPct val="15000"/>
            </a:spcAft>
            <a:buChar char="•"/>
          </a:pPr>
          <a:r>
            <a:rPr lang="en-US" sz="1200" kern="1200" dirty="0"/>
            <a:t>TBD</a:t>
          </a:r>
        </a:p>
      </dsp:txBody>
      <dsp:txXfrm>
        <a:off x="0" y="2356633"/>
        <a:ext cx="8210798" cy="1077300"/>
      </dsp:txXfrm>
    </dsp:sp>
    <dsp:sp modelId="{EE1C5E24-D0BE-4549-8345-AB76E5EEF96B}">
      <dsp:nvSpPr>
        <dsp:cNvPr id="0" name=""/>
        <dsp:cNvSpPr/>
      </dsp:nvSpPr>
      <dsp:spPr>
        <a:xfrm>
          <a:off x="410539" y="2179513"/>
          <a:ext cx="5747558" cy="354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244" tIns="0" rIns="217244" bIns="0" numCol="1" spcCol="1270" anchor="ctr" anchorCtr="0">
          <a:noAutofit/>
        </a:bodyPr>
        <a:lstStyle/>
        <a:p>
          <a:pPr marL="0" lvl="0" indent="0" algn="l" defTabSz="533400">
            <a:lnSpc>
              <a:spcPct val="90000"/>
            </a:lnSpc>
            <a:spcBef>
              <a:spcPct val="0"/>
            </a:spcBef>
            <a:spcAft>
              <a:spcPct val="35000"/>
            </a:spcAft>
            <a:buNone/>
          </a:pPr>
          <a:r>
            <a:rPr lang="en-US" sz="1200" kern="1200" dirty="0"/>
            <a:t>Ideas on How to Address </a:t>
          </a:r>
          <a:r>
            <a:rPr lang="en-US" sz="1200" i="1" kern="1200" dirty="0"/>
            <a:t>(from stakeholder brainstorming / vetting)</a:t>
          </a:r>
        </a:p>
      </dsp:txBody>
      <dsp:txXfrm>
        <a:off x="427832" y="2196806"/>
        <a:ext cx="5712972" cy="319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BF252-BF26-4965-BAC6-C30107F4C2FC}">
      <dsp:nvSpPr>
        <dsp:cNvPr id="0" name=""/>
        <dsp:cNvSpPr/>
      </dsp:nvSpPr>
      <dsp:spPr>
        <a:xfrm>
          <a:off x="0" y="0"/>
          <a:ext cx="5150222" cy="916548"/>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Objective Quality Measures</a:t>
          </a:r>
        </a:p>
      </dsp:txBody>
      <dsp:txXfrm>
        <a:off x="0" y="0"/>
        <a:ext cx="5150222" cy="916548"/>
      </dsp:txXfrm>
    </dsp:sp>
    <dsp:sp modelId="{B4774666-E056-4CD5-8B0D-3C56F7F7984D}">
      <dsp:nvSpPr>
        <dsp:cNvPr id="0" name=""/>
        <dsp:cNvSpPr/>
      </dsp:nvSpPr>
      <dsp:spPr>
        <a:xfrm>
          <a:off x="2514" y="916548"/>
          <a:ext cx="1715064" cy="19247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Promote use of high-performing providers </a:t>
          </a:r>
        </a:p>
      </dsp:txBody>
      <dsp:txXfrm>
        <a:off x="2514" y="916548"/>
        <a:ext cx="1715064" cy="1924752"/>
      </dsp:txXfrm>
    </dsp:sp>
    <dsp:sp modelId="{E40CF2F2-E981-4851-A330-6E9732CA32B2}">
      <dsp:nvSpPr>
        <dsp:cNvPr id="0" name=""/>
        <dsp:cNvSpPr/>
      </dsp:nvSpPr>
      <dsp:spPr>
        <a:xfrm>
          <a:off x="1717579" y="916548"/>
          <a:ext cx="1715064" cy="19247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Move from fee-for-service to pay-for-performance</a:t>
          </a:r>
        </a:p>
      </dsp:txBody>
      <dsp:txXfrm>
        <a:off x="1717579" y="916548"/>
        <a:ext cx="1715064" cy="1924752"/>
      </dsp:txXfrm>
    </dsp:sp>
    <dsp:sp modelId="{1E193A57-154E-4521-BA30-A84744F58A17}">
      <dsp:nvSpPr>
        <dsp:cNvPr id="0" name=""/>
        <dsp:cNvSpPr/>
      </dsp:nvSpPr>
      <dsp:spPr>
        <a:xfrm>
          <a:off x="3432643" y="916548"/>
          <a:ext cx="1715064" cy="19247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Enable providers to focus on preventative care </a:t>
          </a:r>
        </a:p>
      </dsp:txBody>
      <dsp:txXfrm>
        <a:off x="3432643" y="916548"/>
        <a:ext cx="1715064" cy="1924752"/>
      </dsp:txXfrm>
    </dsp:sp>
    <dsp:sp modelId="{A73A7476-ACFF-40CF-92D1-5EDA43085121}">
      <dsp:nvSpPr>
        <dsp:cNvPr id="0" name=""/>
        <dsp:cNvSpPr/>
      </dsp:nvSpPr>
      <dsp:spPr>
        <a:xfrm>
          <a:off x="0" y="2841300"/>
          <a:ext cx="5150222" cy="21386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9D79D-B299-4E45-872E-0CD40961C555}">
      <dsp:nvSpPr>
        <dsp:cNvPr id="0" name=""/>
        <dsp:cNvSpPr/>
      </dsp:nvSpPr>
      <dsp:spPr>
        <a:xfrm rot="10800000">
          <a:off x="1422549" y="254"/>
          <a:ext cx="4945085" cy="70792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177" tIns="49530" rIns="92456" bIns="49530" numCol="1" spcCol="1270" anchor="t" anchorCtr="0">
          <a:noAutofit/>
        </a:bodyPr>
        <a:lstStyle/>
        <a:p>
          <a:pPr marL="0" lvl="0" indent="0" algn="l" defTabSz="577850">
            <a:lnSpc>
              <a:spcPct val="90000"/>
            </a:lnSpc>
            <a:spcBef>
              <a:spcPct val="0"/>
            </a:spcBef>
            <a:spcAft>
              <a:spcPct val="35000"/>
            </a:spcAft>
            <a:buNone/>
          </a:pPr>
          <a:r>
            <a:rPr lang="en-US" sz="1300" kern="1200" baseline="0" dirty="0"/>
            <a:t>Better quality measures</a:t>
          </a:r>
          <a:endParaRPr lang="en-US" sz="1300" kern="1200" dirty="0"/>
        </a:p>
        <a:p>
          <a:pPr marL="57150" lvl="1" indent="-57150" algn="l" defTabSz="444500">
            <a:lnSpc>
              <a:spcPct val="90000"/>
            </a:lnSpc>
            <a:spcBef>
              <a:spcPct val="0"/>
            </a:spcBef>
            <a:spcAft>
              <a:spcPct val="15000"/>
            </a:spcAft>
            <a:buChar char="•"/>
          </a:pPr>
          <a:r>
            <a:rPr lang="en-US" sz="1000" kern="1200" dirty="0"/>
            <a:t>Standardized quality measures</a:t>
          </a:r>
        </a:p>
        <a:p>
          <a:pPr marL="57150" lvl="1" indent="-57150" algn="l" defTabSz="444500">
            <a:lnSpc>
              <a:spcPct val="90000"/>
            </a:lnSpc>
            <a:spcBef>
              <a:spcPct val="0"/>
            </a:spcBef>
            <a:spcAft>
              <a:spcPct val="15000"/>
            </a:spcAft>
            <a:buChar char="•"/>
          </a:pPr>
          <a:r>
            <a:rPr lang="en-US" sz="1000" kern="1200" dirty="0"/>
            <a:t>Consider cost of implementation </a:t>
          </a:r>
        </a:p>
      </dsp:txBody>
      <dsp:txXfrm rot="10800000">
        <a:off x="1599531" y="254"/>
        <a:ext cx="4768103" cy="707929"/>
      </dsp:txXfrm>
    </dsp:sp>
    <dsp:sp modelId="{B220170A-147C-4F31-8E63-13EC29F175BC}">
      <dsp:nvSpPr>
        <dsp:cNvPr id="0" name=""/>
        <dsp:cNvSpPr/>
      </dsp:nvSpPr>
      <dsp:spPr>
        <a:xfrm>
          <a:off x="797022" y="254"/>
          <a:ext cx="707929" cy="707929"/>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E4511B-1379-4354-B19E-91B9C07A6380}">
      <dsp:nvSpPr>
        <dsp:cNvPr id="0" name=""/>
        <dsp:cNvSpPr/>
      </dsp:nvSpPr>
      <dsp:spPr>
        <a:xfrm rot="10800000">
          <a:off x="1422549" y="919505"/>
          <a:ext cx="4945085" cy="70792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177" tIns="49530" rIns="92456" bIns="49530" numCol="1" spcCol="1270" anchor="t" anchorCtr="0">
          <a:noAutofit/>
        </a:bodyPr>
        <a:lstStyle/>
        <a:p>
          <a:pPr marL="0" lvl="0" indent="0" algn="l" defTabSz="577850">
            <a:lnSpc>
              <a:spcPct val="90000"/>
            </a:lnSpc>
            <a:spcBef>
              <a:spcPct val="0"/>
            </a:spcBef>
            <a:spcAft>
              <a:spcPct val="35000"/>
            </a:spcAft>
            <a:buNone/>
          </a:pPr>
          <a:r>
            <a:rPr lang="en-US" sz="1300" kern="1200" baseline="0" dirty="0"/>
            <a:t>Improve system integration</a:t>
          </a:r>
          <a:endParaRPr lang="en-US" sz="1300" kern="1200" dirty="0"/>
        </a:p>
        <a:p>
          <a:pPr marL="57150" lvl="1" indent="-57150" algn="l" defTabSz="444500">
            <a:lnSpc>
              <a:spcPct val="90000"/>
            </a:lnSpc>
            <a:spcBef>
              <a:spcPct val="0"/>
            </a:spcBef>
            <a:spcAft>
              <a:spcPct val="15000"/>
            </a:spcAft>
            <a:buChar char="•"/>
          </a:pPr>
          <a:r>
            <a:rPr lang="en-US" sz="1000" kern="1200" dirty="0"/>
            <a:t>Emphasize importance of integration</a:t>
          </a:r>
        </a:p>
        <a:p>
          <a:pPr marL="57150" lvl="1" indent="-57150" algn="l" defTabSz="444500">
            <a:lnSpc>
              <a:spcPct val="90000"/>
            </a:lnSpc>
            <a:spcBef>
              <a:spcPct val="0"/>
            </a:spcBef>
            <a:spcAft>
              <a:spcPct val="15000"/>
            </a:spcAft>
            <a:buChar char="•"/>
          </a:pPr>
          <a:r>
            <a:rPr lang="en-US" sz="1000" kern="1200" dirty="0"/>
            <a:t>Motivate engagement, inter-professional training</a:t>
          </a:r>
        </a:p>
      </dsp:txBody>
      <dsp:txXfrm rot="10800000">
        <a:off x="1599531" y="919505"/>
        <a:ext cx="4768103" cy="707929"/>
      </dsp:txXfrm>
    </dsp:sp>
    <dsp:sp modelId="{17CC1C4A-7E13-4C6C-A1B5-1EAFCECE24B9}">
      <dsp:nvSpPr>
        <dsp:cNvPr id="0" name=""/>
        <dsp:cNvSpPr/>
      </dsp:nvSpPr>
      <dsp:spPr>
        <a:xfrm>
          <a:off x="769866" y="919505"/>
          <a:ext cx="707929" cy="707929"/>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3E1727-086F-401B-A192-8D9C5A86D3B4}">
      <dsp:nvSpPr>
        <dsp:cNvPr id="0" name=""/>
        <dsp:cNvSpPr/>
      </dsp:nvSpPr>
      <dsp:spPr>
        <a:xfrm rot="10800000">
          <a:off x="1422549" y="1838757"/>
          <a:ext cx="4945085" cy="70792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177" tIns="49530" rIns="92456" bIns="49530" numCol="1" spcCol="1270" anchor="t" anchorCtr="0">
          <a:noAutofit/>
        </a:bodyPr>
        <a:lstStyle/>
        <a:p>
          <a:pPr marL="0" lvl="0" indent="0" algn="l" defTabSz="577850">
            <a:lnSpc>
              <a:spcPct val="90000"/>
            </a:lnSpc>
            <a:spcBef>
              <a:spcPct val="0"/>
            </a:spcBef>
            <a:spcAft>
              <a:spcPct val="35000"/>
            </a:spcAft>
            <a:buNone/>
          </a:pPr>
          <a:r>
            <a:rPr lang="en-US" sz="1300" kern="1200" baseline="0" dirty="0"/>
            <a:t>Increase outreach</a:t>
          </a:r>
          <a:endParaRPr lang="en-US" sz="1300" kern="1200" dirty="0"/>
        </a:p>
        <a:p>
          <a:pPr marL="57150" lvl="1" indent="-57150" algn="l" defTabSz="444500">
            <a:lnSpc>
              <a:spcPct val="90000"/>
            </a:lnSpc>
            <a:spcBef>
              <a:spcPct val="0"/>
            </a:spcBef>
            <a:spcAft>
              <a:spcPct val="15000"/>
            </a:spcAft>
            <a:buChar char="•"/>
          </a:pPr>
          <a:r>
            <a:rPr lang="en-US" sz="1000" kern="1200" dirty="0"/>
            <a:t>Preventative care ad campaign</a:t>
          </a:r>
        </a:p>
        <a:p>
          <a:pPr marL="57150" lvl="1" indent="-57150" algn="l" defTabSz="444500">
            <a:lnSpc>
              <a:spcPct val="90000"/>
            </a:lnSpc>
            <a:spcBef>
              <a:spcPct val="0"/>
            </a:spcBef>
            <a:spcAft>
              <a:spcPct val="15000"/>
            </a:spcAft>
            <a:buChar char="•"/>
          </a:pPr>
          <a:r>
            <a:rPr lang="en-US" sz="1000" kern="1200" dirty="0"/>
            <a:t>Permission around provider outreach to new members</a:t>
          </a:r>
        </a:p>
      </dsp:txBody>
      <dsp:txXfrm rot="10800000">
        <a:off x="1599531" y="1838757"/>
        <a:ext cx="4768103" cy="707929"/>
      </dsp:txXfrm>
    </dsp:sp>
    <dsp:sp modelId="{35846329-88D2-4038-A846-BF92D7036FD5}">
      <dsp:nvSpPr>
        <dsp:cNvPr id="0" name=""/>
        <dsp:cNvSpPr/>
      </dsp:nvSpPr>
      <dsp:spPr>
        <a:xfrm>
          <a:off x="769866" y="1838757"/>
          <a:ext cx="707929" cy="707929"/>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E42877-3871-48CC-9942-CA802685694D}">
      <dsp:nvSpPr>
        <dsp:cNvPr id="0" name=""/>
        <dsp:cNvSpPr/>
      </dsp:nvSpPr>
      <dsp:spPr>
        <a:xfrm rot="10800000">
          <a:off x="1422549" y="2758009"/>
          <a:ext cx="4945085" cy="70792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177"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dirty="0"/>
            <a:t>Risk Assessment</a:t>
          </a:r>
        </a:p>
      </dsp:txBody>
      <dsp:txXfrm rot="10800000">
        <a:off x="1599531" y="2758009"/>
        <a:ext cx="4768103" cy="707929"/>
      </dsp:txXfrm>
    </dsp:sp>
    <dsp:sp modelId="{025501C4-E501-4938-94B9-B3B8CD5806B6}">
      <dsp:nvSpPr>
        <dsp:cNvPr id="0" name=""/>
        <dsp:cNvSpPr/>
      </dsp:nvSpPr>
      <dsp:spPr>
        <a:xfrm>
          <a:off x="836602" y="2758009"/>
          <a:ext cx="707929" cy="707929"/>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B50581-8128-4571-B319-DBAEFEFB8F4E}">
      <dsp:nvSpPr>
        <dsp:cNvPr id="0" name=""/>
        <dsp:cNvSpPr/>
      </dsp:nvSpPr>
      <dsp:spPr>
        <a:xfrm>
          <a:off x="0" y="0"/>
          <a:ext cx="4078075" cy="3583856"/>
        </a:xfrm>
        <a:prstGeom prst="roundRect">
          <a:avLst>
            <a:gd name="adj" fmla="val 85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2781470" numCol="1" spcCol="1270" anchor="t" anchorCtr="0">
          <a:noAutofit/>
        </a:bodyPr>
        <a:lstStyle/>
        <a:p>
          <a:pPr marL="0" lvl="0" indent="0" algn="l" defTabSz="711200">
            <a:lnSpc>
              <a:spcPct val="90000"/>
            </a:lnSpc>
            <a:spcBef>
              <a:spcPct val="0"/>
            </a:spcBef>
            <a:spcAft>
              <a:spcPct val="35000"/>
            </a:spcAft>
            <a:buNone/>
          </a:pPr>
          <a:r>
            <a:rPr lang="en-US" sz="1600" b="1" kern="1200" dirty="0"/>
            <a:t>Plan level: </a:t>
          </a:r>
          <a:br>
            <a:rPr lang="en-US" sz="1600" b="1" kern="1200" dirty="0"/>
          </a:br>
          <a:r>
            <a:rPr lang="en-US" sz="1600" kern="1200" dirty="0"/>
            <a:t>Analysis of claims/encounter data</a:t>
          </a:r>
        </a:p>
      </dsp:txBody>
      <dsp:txXfrm>
        <a:off x="89222" y="89222"/>
        <a:ext cx="3899631" cy="3405412"/>
      </dsp:txXfrm>
    </dsp:sp>
    <dsp:sp modelId="{065592FC-70FD-4E43-AE31-3DAB9D71D3B4}">
      <dsp:nvSpPr>
        <dsp:cNvPr id="0" name=""/>
        <dsp:cNvSpPr/>
      </dsp:nvSpPr>
      <dsp:spPr>
        <a:xfrm>
          <a:off x="101951" y="895964"/>
          <a:ext cx="3874171" cy="2508699"/>
        </a:xfrm>
        <a:prstGeom prst="roundRect">
          <a:avLst>
            <a:gd name="adj" fmla="val 105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1593024" numCol="1" spcCol="1270" anchor="t" anchorCtr="0">
          <a:noAutofit/>
        </a:bodyPr>
        <a:lstStyle/>
        <a:p>
          <a:pPr marL="0" lvl="0" indent="0" algn="l" defTabSz="711200">
            <a:lnSpc>
              <a:spcPct val="90000"/>
            </a:lnSpc>
            <a:spcBef>
              <a:spcPct val="0"/>
            </a:spcBef>
            <a:spcAft>
              <a:spcPct val="35000"/>
            </a:spcAft>
            <a:buNone/>
          </a:pPr>
          <a:r>
            <a:rPr lang="en-US" sz="1600" b="1" kern="1200" dirty="0"/>
            <a:t>Provider level: </a:t>
          </a:r>
          <a:br>
            <a:rPr lang="en-US" sz="1600" b="1" kern="1200" dirty="0"/>
          </a:br>
          <a:r>
            <a:rPr lang="en-US" sz="1600" kern="1200" dirty="0"/>
            <a:t>Caries Risk Assessment or other clinical risk assessment</a:t>
          </a:r>
        </a:p>
      </dsp:txBody>
      <dsp:txXfrm>
        <a:off x="179102" y="973115"/>
        <a:ext cx="3719869" cy="2354397"/>
      </dsp:txXfrm>
    </dsp:sp>
    <dsp:sp modelId="{93BDA168-6613-479F-813C-03B48DDC2187}">
      <dsp:nvSpPr>
        <dsp:cNvPr id="0" name=""/>
        <dsp:cNvSpPr/>
      </dsp:nvSpPr>
      <dsp:spPr>
        <a:xfrm>
          <a:off x="203903" y="1791928"/>
          <a:ext cx="3670267" cy="1433542"/>
        </a:xfrm>
        <a:prstGeom prst="roundRect">
          <a:avLst>
            <a:gd name="adj" fmla="val 105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113792" numCol="1" spcCol="1270" anchor="t" anchorCtr="0">
          <a:noAutofit/>
        </a:bodyPr>
        <a:lstStyle/>
        <a:p>
          <a:pPr marL="0" lvl="0" indent="0" algn="l" defTabSz="711200">
            <a:lnSpc>
              <a:spcPct val="90000"/>
            </a:lnSpc>
            <a:spcBef>
              <a:spcPct val="0"/>
            </a:spcBef>
            <a:spcAft>
              <a:spcPct val="35000"/>
            </a:spcAft>
            <a:buNone/>
          </a:pPr>
          <a:r>
            <a:rPr lang="en-US" sz="1600" b="1" kern="1200" dirty="0"/>
            <a:t>Enrollee level: </a:t>
          </a:r>
          <a:br>
            <a:rPr lang="en-US" sz="1600" b="1" kern="1200" dirty="0"/>
          </a:br>
          <a:r>
            <a:rPr lang="en-US" sz="1600" kern="1200" dirty="0"/>
            <a:t>Self-assessment through Oral Health Risk Assessment</a:t>
          </a:r>
        </a:p>
      </dsp:txBody>
      <dsp:txXfrm>
        <a:off x="247989" y="1836014"/>
        <a:ext cx="3582095" cy="13453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87BD5-2294-41B0-8AE1-2302BB53887E}">
      <dsp:nvSpPr>
        <dsp:cNvPr id="0" name=""/>
        <dsp:cNvSpPr/>
      </dsp:nvSpPr>
      <dsp:spPr>
        <a:xfrm>
          <a:off x="0" y="0"/>
          <a:ext cx="7831894" cy="3798585"/>
        </a:xfrm>
        <a:prstGeom prst="roundRect">
          <a:avLst>
            <a:gd name="adj" fmla="val 85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2345099" numCol="1" spcCol="1270" anchor="t" anchorCtr="0">
          <a:noAutofit/>
        </a:bodyPr>
        <a:lstStyle/>
        <a:p>
          <a:pPr marL="0" lvl="0" indent="0" algn="l" defTabSz="1422400">
            <a:lnSpc>
              <a:spcPct val="90000"/>
            </a:lnSpc>
            <a:spcBef>
              <a:spcPct val="0"/>
            </a:spcBef>
            <a:spcAft>
              <a:spcPct val="35000"/>
            </a:spcAft>
            <a:buNone/>
          </a:pPr>
          <a:r>
            <a:rPr lang="en-US" sz="3200" kern="1200" dirty="0"/>
            <a:t>Enrollee level assessment: </a:t>
          </a:r>
        </a:p>
        <a:p>
          <a:pPr marL="0" lvl="0" indent="0" algn="l" defTabSz="1422400">
            <a:lnSpc>
              <a:spcPct val="90000"/>
            </a:lnSpc>
            <a:spcBef>
              <a:spcPct val="0"/>
            </a:spcBef>
            <a:spcAft>
              <a:spcPct val="35000"/>
            </a:spcAft>
            <a:buNone/>
          </a:pPr>
          <a:r>
            <a:rPr lang="en-US" sz="2400" kern="1200" dirty="0"/>
            <a:t>Self-assessment through Oral Health Risk Assessment</a:t>
          </a:r>
        </a:p>
      </dsp:txBody>
      <dsp:txXfrm>
        <a:off x="94568" y="94568"/>
        <a:ext cx="7642758" cy="3609449"/>
      </dsp:txXfrm>
    </dsp:sp>
    <dsp:sp modelId="{AAACE26C-8468-47CD-B790-F3ACFC1A8602}">
      <dsp:nvSpPr>
        <dsp:cNvPr id="0" name=""/>
        <dsp:cNvSpPr/>
      </dsp:nvSpPr>
      <dsp:spPr>
        <a:xfrm>
          <a:off x="195797" y="1807275"/>
          <a:ext cx="3710166" cy="1295047"/>
        </a:xfrm>
        <a:prstGeom prst="roundRect">
          <a:avLst>
            <a:gd name="adj" fmla="val 105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Barriers</a:t>
          </a:r>
        </a:p>
        <a:p>
          <a:pPr marL="114300" lvl="1" indent="-114300" algn="l" defTabSz="533400">
            <a:lnSpc>
              <a:spcPct val="90000"/>
            </a:lnSpc>
            <a:spcBef>
              <a:spcPct val="0"/>
            </a:spcBef>
            <a:spcAft>
              <a:spcPct val="15000"/>
            </a:spcAft>
            <a:buChar char="•"/>
          </a:pPr>
          <a:r>
            <a:rPr lang="en-US" sz="1200" kern="1200" dirty="0"/>
            <a:t>Low incentive for enrollee to use complete assessment tool</a:t>
          </a:r>
        </a:p>
        <a:p>
          <a:pPr marL="114300" lvl="1" indent="-114300" algn="l" defTabSz="533400">
            <a:lnSpc>
              <a:spcPct val="90000"/>
            </a:lnSpc>
            <a:spcBef>
              <a:spcPct val="0"/>
            </a:spcBef>
            <a:spcAft>
              <a:spcPct val="15000"/>
            </a:spcAft>
            <a:buChar char="•"/>
          </a:pPr>
          <a:r>
            <a:rPr lang="en-US" sz="1200" kern="1200" dirty="0"/>
            <a:t>Does not replace clinical assessment</a:t>
          </a:r>
        </a:p>
        <a:p>
          <a:pPr marL="114300" lvl="1" indent="-114300" algn="l" defTabSz="533400">
            <a:lnSpc>
              <a:spcPct val="90000"/>
            </a:lnSpc>
            <a:spcBef>
              <a:spcPct val="0"/>
            </a:spcBef>
            <a:spcAft>
              <a:spcPct val="15000"/>
            </a:spcAft>
            <a:buChar char="•"/>
          </a:pPr>
          <a:endParaRPr lang="en-US" sz="1200" kern="1200" dirty="0"/>
        </a:p>
      </dsp:txBody>
      <dsp:txXfrm>
        <a:off x="235624" y="1847102"/>
        <a:ext cx="3630512" cy="1215393"/>
      </dsp:txXfrm>
    </dsp:sp>
    <dsp:sp modelId="{7CA943F1-D883-4E29-A45A-19D32BB9AA6F}">
      <dsp:nvSpPr>
        <dsp:cNvPr id="0" name=""/>
        <dsp:cNvSpPr/>
      </dsp:nvSpPr>
      <dsp:spPr>
        <a:xfrm>
          <a:off x="3974454" y="1834163"/>
          <a:ext cx="3654079" cy="1241271"/>
        </a:xfrm>
        <a:prstGeom prst="roundRect">
          <a:avLst>
            <a:gd name="adj" fmla="val 10500"/>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533400">
            <a:lnSpc>
              <a:spcPct val="90000"/>
            </a:lnSpc>
            <a:spcBef>
              <a:spcPct val="0"/>
            </a:spcBef>
            <a:spcAft>
              <a:spcPct val="35000"/>
            </a:spcAft>
            <a:buNone/>
          </a:pPr>
          <a:r>
            <a:rPr lang="en-US" sz="1200" kern="1200" dirty="0"/>
            <a:t>Opportunities</a:t>
          </a:r>
        </a:p>
        <a:p>
          <a:pPr marL="57150" lvl="1" indent="-57150" algn="l" defTabSz="444500">
            <a:lnSpc>
              <a:spcPct val="90000"/>
            </a:lnSpc>
            <a:spcBef>
              <a:spcPct val="0"/>
            </a:spcBef>
            <a:spcAft>
              <a:spcPct val="15000"/>
            </a:spcAft>
            <a:buChar char="•"/>
          </a:pPr>
          <a:r>
            <a:rPr lang="en-US" sz="1000" kern="1200" dirty="0"/>
            <a:t>Collecting OHRA results to target member outreach based on risk</a:t>
          </a:r>
        </a:p>
        <a:p>
          <a:pPr marL="57150" lvl="1" indent="-57150" algn="l" defTabSz="444500">
            <a:lnSpc>
              <a:spcPct val="90000"/>
            </a:lnSpc>
            <a:spcBef>
              <a:spcPct val="0"/>
            </a:spcBef>
            <a:spcAft>
              <a:spcPct val="15000"/>
            </a:spcAft>
            <a:buChar char="•"/>
          </a:pPr>
          <a:r>
            <a:rPr lang="en-US" sz="1000" kern="1200" dirty="0"/>
            <a:t>Covered California directing members to complete Oral Health Risk Assessment tools after dental enrollment</a:t>
          </a:r>
        </a:p>
        <a:p>
          <a:pPr marL="57150" lvl="1" indent="-57150" algn="l" defTabSz="400050">
            <a:lnSpc>
              <a:spcPct val="90000"/>
            </a:lnSpc>
            <a:spcBef>
              <a:spcPct val="0"/>
            </a:spcBef>
            <a:spcAft>
              <a:spcPct val="15000"/>
            </a:spcAft>
            <a:buChar char="•"/>
          </a:pPr>
          <a:endParaRPr lang="en-US" sz="900" kern="1200" dirty="0"/>
        </a:p>
      </dsp:txBody>
      <dsp:txXfrm>
        <a:off x="4012627" y="1872336"/>
        <a:ext cx="3577733" cy="11649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87BD5-2294-41B0-8AE1-2302BB53887E}">
      <dsp:nvSpPr>
        <dsp:cNvPr id="0" name=""/>
        <dsp:cNvSpPr/>
      </dsp:nvSpPr>
      <dsp:spPr>
        <a:xfrm>
          <a:off x="0" y="0"/>
          <a:ext cx="8203367" cy="4099765"/>
        </a:xfrm>
        <a:prstGeom prst="roundRect">
          <a:avLst>
            <a:gd name="adj" fmla="val 85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2531035" numCol="1" spcCol="1270" anchor="t" anchorCtr="0">
          <a:noAutofit/>
        </a:bodyPr>
        <a:lstStyle/>
        <a:p>
          <a:pPr marL="0" lvl="0" indent="0" algn="l" defTabSz="1778000">
            <a:lnSpc>
              <a:spcPct val="90000"/>
            </a:lnSpc>
            <a:spcBef>
              <a:spcPct val="0"/>
            </a:spcBef>
            <a:spcAft>
              <a:spcPct val="35000"/>
            </a:spcAft>
            <a:buNone/>
          </a:pPr>
          <a:r>
            <a:rPr lang="en-US" sz="4000" kern="1200" dirty="0"/>
            <a:t>Provider level assessment: </a:t>
          </a:r>
        </a:p>
        <a:p>
          <a:pPr marL="0" lvl="0" indent="0" algn="l" defTabSz="1778000">
            <a:lnSpc>
              <a:spcPct val="90000"/>
            </a:lnSpc>
            <a:spcBef>
              <a:spcPct val="0"/>
            </a:spcBef>
            <a:spcAft>
              <a:spcPct val="35000"/>
            </a:spcAft>
            <a:buNone/>
          </a:pPr>
          <a:r>
            <a:rPr lang="en-US" sz="3200" kern="1200" dirty="0"/>
            <a:t>Caries Risk Assessment or other clinical risk assessment</a:t>
          </a:r>
        </a:p>
      </dsp:txBody>
      <dsp:txXfrm>
        <a:off x="102066" y="102066"/>
        <a:ext cx="7999235" cy="3895633"/>
      </dsp:txXfrm>
    </dsp:sp>
    <dsp:sp modelId="{AAACE26C-8468-47CD-B790-F3ACFC1A8602}">
      <dsp:nvSpPr>
        <dsp:cNvPr id="0" name=""/>
        <dsp:cNvSpPr/>
      </dsp:nvSpPr>
      <dsp:spPr>
        <a:xfrm>
          <a:off x="212913" y="1992467"/>
          <a:ext cx="3873983" cy="1233238"/>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Barriers</a:t>
          </a:r>
        </a:p>
        <a:p>
          <a:pPr marL="114300" lvl="1" indent="-114300" algn="l" defTabSz="533400">
            <a:lnSpc>
              <a:spcPct val="90000"/>
            </a:lnSpc>
            <a:spcBef>
              <a:spcPct val="0"/>
            </a:spcBef>
            <a:spcAft>
              <a:spcPct val="15000"/>
            </a:spcAft>
            <a:buChar char="•"/>
          </a:pPr>
          <a:r>
            <a:rPr lang="en-US" sz="1200" kern="1200"/>
            <a:t>Inconsistent tools</a:t>
          </a:r>
          <a:endParaRPr lang="en-US" sz="1200" kern="1200" dirty="0"/>
        </a:p>
        <a:p>
          <a:pPr marL="114300" lvl="1" indent="-114300" algn="l" defTabSz="533400">
            <a:lnSpc>
              <a:spcPct val="90000"/>
            </a:lnSpc>
            <a:spcBef>
              <a:spcPct val="0"/>
            </a:spcBef>
            <a:spcAft>
              <a:spcPct val="15000"/>
            </a:spcAft>
            <a:buChar char="•"/>
          </a:pPr>
          <a:r>
            <a:rPr lang="en-US" sz="1200" kern="1200"/>
            <a:t>Dental education</a:t>
          </a:r>
          <a:endParaRPr lang="en-US" sz="1200" kern="1200" dirty="0"/>
        </a:p>
        <a:p>
          <a:pPr marL="114300" lvl="1" indent="-114300" algn="l" defTabSz="533400">
            <a:lnSpc>
              <a:spcPct val="90000"/>
            </a:lnSpc>
            <a:spcBef>
              <a:spcPct val="0"/>
            </a:spcBef>
            <a:spcAft>
              <a:spcPct val="15000"/>
            </a:spcAft>
            <a:buChar char="•"/>
          </a:pPr>
          <a:r>
            <a:rPr lang="en-US" sz="1200" kern="1200" dirty="0"/>
            <a:t>Organizational Culture</a:t>
          </a:r>
        </a:p>
      </dsp:txBody>
      <dsp:txXfrm>
        <a:off x="250839" y="2030393"/>
        <a:ext cx="3798131" cy="1157386"/>
      </dsp:txXfrm>
    </dsp:sp>
    <dsp:sp modelId="{7CA943F1-D883-4E29-A45A-19D32BB9AA6F}">
      <dsp:nvSpPr>
        <dsp:cNvPr id="0" name=""/>
        <dsp:cNvSpPr/>
      </dsp:nvSpPr>
      <dsp:spPr>
        <a:xfrm>
          <a:off x="4150085" y="2049087"/>
          <a:ext cx="3839169" cy="1200694"/>
        </a:xfrm>
        <a:prstGeom prst="roundRect">
          <a:avLst>
            <a:gd name="adj" fmla="val 10500"/>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Opportunities</a:t>
          </a:r>
        </a:p>
        <a:p>
          <a:pPr marL="114300" lvl="1" indent="-114300" algn="l" defTabSz="533400">
            <a:lnSpc>
              <a:spcPct val="90000"/>
            </a:lnSpc>
            <a:spcBef>
              <a:spcPct val="0"/>
            </a:spcBef>
            <a:spcAft>
              <a:spcPct val="15000"/>
            </a:spcAft>
            <a:buChar char="•"/>
          </a:pPr>
          <a:r>
            <a:rPr lang="en-US" sz="1200" kern="1200" dirty="0"/>
            <a:t>Promotion of a standardized Caries Risk Assessment tool</a:t>
          </a:r>
        </a:p>
        <a:p>
          <a:pPr marL="114300" lvl="1" indent="-114300" algn="l" defTabSz="533400">
            <a:lnSpc>
              <a:spcPct val="90000"/>
            </a:lnSpc>
            <a:spcBef>
              <a:spcPct val="0"/>
            </a:spcBef>
            <a:spcAft>
              <a:spcPct val="15000"/>
            </a:spcAft>
            <a:buChar char="•"/>
          </a:pPr>
          <a:r>
            <a:rPr lang="en-US" sz="1200" kern="1200" dirty="0"/>
            <a:t>Universal reimbursement for Caries Risk Assessment</a:t>
          </a:r>
        </a:p>
        <a:p>
          <a:pPr marL="114300" lvl="1" indent="-114300" algn="l" defTabSz="533400">
            <a:lnSpc>
              <a:spcPct val="90000"/>
            </a:lnSpc>
            <a:spcBef>
              <a:spcPct val="0"/>
            </a:spcBef>
            <a:spcAft>
              <a:spcPct val="15000"/>
            </a:spcAft>
            <a:buChar char="•"/>
          </a:pPr>
          <a:r>
            <a:rPr lang="en-US" sz="1200" kern="1200" dirty="0"/>
            <a:t>Enhanced benefit package based on level of risk</a:t>
          </a:r>
        </a:p>
      </dsp:txBody>
      <dsp:txXfrm>
        <a:off x="4187010" y="2086012"/>
        <a:ext cx="3765319" cy="11268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87BD5-2294-41B0-8AE1-2302BB53887E}">
      <dsp:nvSpPr>
        <dsp:cNvPr id="0" name=""/>
        <dsp:cNvSpPr/>
      </dsp:nvSpPr>
      <dsp:spPr>
        <a:xfrm>
          <a:off x="0" y="0"/>
          <a:ext cx="7831894" cy="3798585"/>
        </a:xfrm>
        <a:prstGeom prst="roundRect">
          <a:avLst>
            <a:gd name="adj" fmla="val 85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2345099" numCol="1" spcCol="1270" anchor="t" anchorCtr="0">
          <a:noAutofit/>
        </a:bodyPr>
        <a:lstStyle/>
        <a:p>
          <a:pPr marL="0" lvl="0" indent="0" algn="l" defTabSz="1778000">
            <a:lnSpc>
              <a:spcPct val="90000"/>
            </a:lnSpc>
            <a:spcBef>
              <a:spcPct val="0"/>
            </a:spcBef>
            <a:spcAft>
              <a:spcPct val="35000"/>
            </a:spcAft>
            <a:buNone/>
          </a:pPr>
          <a:r>
            <a:rPr lang="en-US" sz="4000" kern="1200" dirty="0"/>
            <a:t>Plan level assessment: </a:t>
          </a:r>
        </a:p>
        <a:p>
          <a:pPr marL="0" lvl="0" indent="0" algn="l" defTabSz="1778000">
            <a:lnSpc>
              <a:spcPct val="90000"/>
            </a:lnSpc>
            <a:spcBef>
              <a:spcPct val="0"/>
            </a:spcBef>
            <a:spcAft>
              <a:spcPct val="35000"/>
            </a:spcAft>
            <a:buNone/>
          </a:pPr>
          <a:r>
            <a:rPr lang="en-US" sz="3200" kern="1200" dirty="0"/>
            <a:t>Analysis of risk based on claims/encounter data</a:t>
          </a:r>
        </a:p>
      </dsp:txBody>
      <dsp:txXfrm>
        <a:off x="94568" y="94568"/>
        <a:ext cx="7642758" cy="3609449"/>
      </dsp:txXfrm>
    </dsp:sp>
    <dsp:sp modelId="{AAACE26C-8468-47CD-B790-F3ACFC1A8602}">
      <dsp:nvSpPr>
        <dsp:cNvPr id="0" name=""/>
        <dsp:cNvSpPr/>
      </dsp:nvSpPr>
      <dsp:spPr>
        <a:xfrm>
          <a:off x="161734" y="2073850"/>
          <a:ext cx="3535546" cy="1299765"/>
        </a:xfrm>
        <a:prstGeom prst="roundRect">
          <a:avLst>
            <a:gd name="adj" fmla="val 105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Barriers</a:t>
          </a:r>
        </a:p>
        <a:p>
          <a:pPr marL="57150" lvl="1" indent="-57150" algn="l" defTabSz="488950">
            <a:lnSpc>
              <a:spcPct val="90000"/>
            </a:lnSpc>
            <a:spcBef>
              <a:spcPct val="0"/>
            </a:spcBef>
            <a:spcAft>
              <a:spcPct val="15000"/>
            </a:spcAft>
            <a:buChar char="•"/>
          </a:pPr>
          <a:r>
            <a:rPr lang="en-US" sz="1100" kern="1200" dirty="0"/>
            <a:t>Incomplete data received by plans</a:t>
          </a:r>
        </a:p>
        <a:p>
          <a:pPr marL="57150" lvl="1" indent="-57150" algn="l" defTabSz="488950">
            <a:lnSpc>
              <a:spcPct val="90000"/>
            </a:lnSpc>
            <a:spcBef>
              <a:spcPct val="0"/>
            </a:spcBef>
            <a:spcAft>
              <a:spcPct val="15000"/>
            </a:spcAft>
            <a:buChar char="•"/>
          </a:pPr>
          <a:r>
            <a:rPr lang="en-US" sz="1100" kern="1200" dirty="0"/>
            <a:t>Lack of diagnostic codes</a:t>
          </a:r>
        </a:p>
        <a:p>
          <a:pPr marL="57150" lvl="1" indent="-57150" algn="l" defTabSz="488950">
            <a:lnSpc>
              <a:spcPct val="90000"/>
            </a:lnSpc>
            <a:spcBef>
              <a:spcPct val="0"/>
            </a:spcBef>
            <a:spcAft>
              <a:spcPct val="15000"/>
            </a:spcAft>
            <a:buChar char="•"/>
          </a:pPr>
          <a:r>
            <a:rPr lang="en-US" sz="1100" kern="1200" dirty="0"/>
            <a:t>Lack of medical/dental integration</a:t>
          </a:r>
        </a:p>
      </dsp:txBody>
      <dsp:txXfrm>
        <a:off x="201706" y="2113822"/>
        <a:ext cx="3455602" cy="1219821"/>
      </dsp:txXfrm>
    </dsp:sp>
    <dsp:sp modelId="{7CA943F1-D883-4E29-A45A-19D32BB9AA6F}">
      <dsp:nvSpPr>
        <dsp:cNvPr id="0" name=""/>
        <dsp:cNvSpPr/>
      </dsp:nvSpPr>
      <dsp:spPr>
        <a:xfrm>
          <a:off x="3856170" y="2082705"/>
          <a:ext cx="3826081" cy="1134162"/>
        </a:xfrm>
        <a:prstGeom prst="roundRect">
          <a:avLst>
            <a:gd name="adj" fmla="val 10500"/>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Opportunities</a:t>
          </a:r>
        </a:p>
        <a:p>
          <a:pPr marL="57150" lvl="1" indent="-57150" algn="l" defTabSz="488950">
            <a:lnSpc>
              <a:spcPct val="90000"/>
            </a:lnSpc>
            <a:spcBef>
              <a:spcPct val="0"/>
            </a:spcBef>
            <a:spcAft>
              <a:spcPct val="15000"/>
            </a:spcAft>
            <a:buChar char="•"/>
          </a:pPr>
          <a:r>
            <a:rPr lang="en-US" sz="1100" kern="1200" dirty="0"/>
            <a:t>Integration between health and dental plan data to identify high-risk members and target outreach</a:t>
          </a:r>
        </a:p>
        <a:p>
          <a:pPr marL="57150" lvl="1" indent="-57150" algn="l" defTabSz="488950">
            <a:lnSpc>
              <a:spcPct val="90000"/>
            </a:lnSpc>
            <a:spcBef>
              <a:spcPct val="0"/>
            </a:spcBef>
            <a:spcAft>
              <a:spcPct val="15000"/>
            </a:spcAft>
            <a:buChar char="•"/>
          </a:pPr>
          <a:r>
            <a:rPr lang="en-US" sz="1100" kern="1200" dirty="0"/>
            <a:t>Supporting the movement towards requiring diagnostic codes </a:t>
          </a:r>
        </a:p>
      </dsp:txBody>
      <dsp:txXfrm>
        <a:off x="3891049" y="2117584"/>
        <a:ext cx="3756323" cy="106440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B90E4D-2920-4476-A56E-09CD7528730C}">
      <dsp:nvSpPr>
        <dsp:cNvPr id="0" name=""/>
        <dsp:cNvSpPr/>
      </dsp:nvSpPr>
      <dsp:spPr>
        <a:xfrm>
          <a:off x="2583" y="0"/>
          <a:ext cx="6754516" cy="8552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Plan Management &amp; Delivery System Reform Advisory Group</a:t>
          </a:r>
        </a:p>
      </dsp:txBody>
      <dsp:txXfrm>
        <a:off x="27631" y="25048"/>
        <a:ext cx="6704420" cy="805116"/>
      </dsp:txXfrm>
    </dsp:sp>
    <dsp:sp modelId="{5FC753F9-3516-4D51-BB46-B7E52D241D18}">
      <dsp:nvSpPr>
        <dsp:cNvPr id="0" name=""/>
        <dsp:cNvSpPr/>
      </dsp:nvSpPr>
      <dsp:spPr>
        <a:xfrm>
          <a:off x="5015" y="1143832"/>
          <a:ext cx="1265839" cy="188029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Benefit Design* </a:t>
          </a:r>
        </a:p>
      </dsp:txBody>
      <dsp:txXfrm>
        <a:off x="42090" y="1180907"/>
        <a:ext cx="1191689" cy="1806140"/>
      </dsp:txXfrm>
    </dsp:sp>
    <dsp:sp modelId="{089453C4-7DC9-41A0-BCFC-8F87C8EA829E}">
      <dsp:nvSpPr>
        <dsp:cNvPr id="0" name=""/>
        <dsp:cNvSpPr/>
      </dsp:nvSpPr>
      <dsp:spPr>
        <a:xfrm>
          <a:off x="1377184" y="1143832"/>
          <a:ext cx="1265839" cy="188029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Dental*</a:t>
          </a:r>
        </a:p>
      </dsp:txBody>
      <dsp:txXfrm>
        <a:off x="1414259" y="1180907"/>
        <a:ext cx="1191689" cy="1806140"/>
      </dsp:txXfrm>
    </dsp:sp>
    <dsp:sp modelId="{F8731B5B-433B-4F6F-B9E9-3B44E441417E}">
      <dsp:nvSpPr>
        <dsp:cNvPr id="0" name=""/>
        <dsp:cNvSpPr/>
      </dsp:nvSpPr>
      <dsp:spPr>
        <a:xfrm>
          <a:off x="2749354" y="1143832"/>
          <a:ext cx="1265839" cy="188029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CCSB*</a:t>
          </a:r>
        </a:p>
      </dsp:txBody>
      <dsp:txXfrm>
        <a:off x="2786429" y="1180907"/>
        <a:ext cx="1191689" cy="1806140"/>
      </dsp:txXfrm>
    </dsp:sp>
    <dsp:sp modelId="{00FA192C-B816-4085-BFCB-DDAE7466B4F5}">
      <dsp:nvSpPr>
        <dsp:cNvPr id="0" name=""/>
        <dsp:cNvSpPr/>
      </dsp:nvSpPr>
      <dsp:spPr>
        <a:xfrm>
          <a:off x="4121523" y="1143832"/>
          <a:ext cx="1265839" cy="188029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Health Equity &amp; Quality</a:t>
          </a:r>
        </a:p>
      </dsp:txBody>
      <dsp:txXfrm>
        <a:off x="4158598" y="1180907"/>
        <a:ext cx="1191689" cy="1806140"/>
      </dsp:txXfrm>
    </dsp:sp>
    <dsp:sp modelId="{747B3AD4-48A8-44A2-91C6-EB71590A25D0}">
      <dsp:nvSpPr>
        <dsp:cNvPr id="0" name=""/>
        <dsp:cNvSpPr/>
      </dsp:nvSpPr>
      <dsp:spPr>
        <a:xfrm>
          <a:off x="5493692" y="1143832"/>
          <a:ext cx="1265839" cy="188029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Access and Cost of Care</a:t>
          </a:r>
        </a:p>
      </dsp:txBody>
      <dsp:txXfrm>
        <a:off x="5530767" y="1180907"/>
        <a:ext cx="1191689" cy="1806140"/>
      </dsp:txXfrm>
    </dsp:sp>
    <dsp:sp modelId="{45E2BDAA-D5A6-4EBB-830D-D98FE450974B}">
      <dsp:nvSpPr>
        <dsp:cNvPr id="0" name=""/>
        <dsp:cNvSpPr/>
      </dsp:nvSpPr>
      <dsp:spPr>
        <a:xfrm>
          <a:off x="6972192" y="1465"/>
          <a:ext cx="1265839" cy="30226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Marketing, Sales &amp; Outreach Advisory Group*</a:t>
          </a:r>
        </a:p>
      </dsp:txBody>
      <dsp:txXfrm>
        <a:off x="7009267" y="38540"/>
        <a:ext cx="1191689" cy="294849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D91F4F-CA3B-48BB-8D89-2B5399D54DB7}">
      <dsp:nvSpPr>
        <dsp:cNvPr id="0" name=""/>
        <dsp:cNvSpPr/>
      </dsp:nvSpPr>
      <dsp:spPr>
        <a:xfrm>
          <a:off x="0" y="459924"/>
          <a:ext cx="7533844" cy="12316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4710" tIns="354076" rIns="584710"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Addressing certain market wide issues &amp; opportunities</a:t>
          </a:r>
        </a:p>
        <a:p>
          <a:pPr marL="171450" lvl="1" indent="-171450" algn="l" defTabSz="755650">
            <a:lnSpc>
              <a:spcPct val="90000"/>
            </a:lnSpc>
            <a:spcBef>
              <a:spcPct val="0"/>
            </a:spcBef>
            <a:spcAft>
              <a:spcPct val="15000"/>
            </a:spcAft>
            <a:buChar char="•"/>
          </a:pPr>
          <a:r>
            <a:rPr lang="en-US" sz="1700" kern="1200" dirty="0"/>
            <a:t>Leveraging this forum stakeholders to work together to address “market wide”  opportunities to improve access and lowering costs</a:t>
          </a:r>
        </a:p>
      </dsp:txBody>
      <dsp:txXfrm>
        <a:off x="0" y="459924"/>
        <a:ext cx="7533844" cy="1231650"/>
      </dsp:txXfrm>
    </dsp:sp>
    <dsp:sp modelId="{DE61FF93-6A77-459B-BDCA-54852DAAA8BD}">
      <dsp:nvSpPr>
        <dsp:cNvPr id="0" name=""/>
        <dsp:cNvSpPr/>
      </dsp:nvSpPr>
      <dsp:spPr>
        <a:xfrm>
          <a:off x="376692" y="209004"/>
          <a:ext cx="5273690"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333" tIns="0" rIns="199333" bIns="0" numCol="1" spcCol="1270" anchor="ctr" anchorCtr="0">
          <a:noAutofit/>
        </a:bodyPr>
        <a:lstStyle/>
        <a:p>
          <a:pPr marL="0" lvl="0" indent="0" algn="l" defTabSz="755650">
            <a:lnSpc>
              <a:spcPct val="90000"/>
            </a:lnSpc>
            <a:spcBef>
              <a:spcPct val="0"/>
            </a:spcBef>
            <a:spcAft>
              <a:spcPct val="35000"/>
            </a:spcAft>
            <a:buNone/>
          </a:pPr>
          <a:r>
            <a:rPr lang="en-US" sz="1700" kern="1200" dirty="0"/>
            <a:t>What Are We Solving For</a:t>
          </a:r>
        </a:p>
      </dsp:txBody>
      <dsp:txXfrm>
        <a:off x="401190" y="233502"/>
        <a:ext cx="5224694" cy="452844"/>
      </dsp:txXfrm>
    </dsp:sp>
    <dsp:sp modelId="{582535B1-ACE6-46E3-9567-32737BCA3F8A}">
      <dsp:nvSpPr>
        <dsp:cNvPr id="0" name=""/>
        <dsp:cNvSpPr/>
      </dsp:nvSpPr>
      <dsp:spPr>
        <a:xfrm>
          <a:off x="0" y="2034295"/>
          <a:ext cx="7533844" cy="18207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4710" tIns="354076" rIns="584710" bIns="120904" numCol="1" spcCol="1270" anchor="t" anchorCtr="0">
          <a:noAutofit/>
        </a:bodyPr>
        <a:lstStyle/>
        <a:p>
          <a:pPr marL="171450" lvl="1" indent="-171450" algn="l" defTabSz="755650">
            <a:lnSpc>
              <a:spcPct val="90000"/>
            </a:lnSpc>
            <a:spcBef>
              <a:spcPct val="0"/>
            </a:spcBef>
            <a:spcAft>
              <a:spcPct val="15000"/>
            </a:spcAft>
            <a:buFont typeface="Arial" panose="020B0604020202020204" pitchFamily="34" charset="0"/>
            <a:buChar char="•"/>
          </a:pPr>
          <a:r>
            <a:rPr lang="en-US" sz="1700" kern="1200" dirty="0"/>
            <a:t>Working group of Plan Management Advisory stakeholders</a:t>
          </a:r>
        </a:p>
        <a:p>
          <a:pPr marL="171450" lvl="1" indent="-171450" algn="l" defTabSz="755650">
            <a:lnSpc>
              <a:spcPct val="90000"/>
            </a:lnSpc>
            <a:spcBef>
              <a:spcPct val="0"/>
            </a:spcBef>
            <a:spcAft>
              <a:spcPct val="15000"/>
            </a:spcAft>
            <a:buFontTx/>
            <a:buNone/>
          </a:pPr>
          <a:r>
            <a:rPr lang="en-US" sz="1700" kern="1200" dirty="0"/>
            <a:t> </a:t>
          </a:r>
        </a:p>
        <a:p>
          <a:pPr marL="171450" lvl="1" indent="-171450" algn="l" defTabSz="755650">
            <a:lnSpc>
              <a:spcPct val="90000"/>
            </a:lnSpc>
            <a:spcBef>
              <a:spcPct val="0"/>
            </a:spcBef>
            <a:spcAft>
              <a:spcPct val="15000"/>
            </a:spcAft>
            <a:buFontTx/>
            <a:buNone/>
          </a:pPr>
          <a:r>
            <a:rPr lang="en-US" sz="1700" kern="1200" dirty="0"/>
            <a:t> </a:t>
          </a:r>
        </a:p>
        <a:p>
          <a:pPr marL="171450" lvl="1" indent="-171450" algn="l" defTabSz="755650">
            <a:lnSpc>
              <a:spcPct val="90000"/>
            </a:lnSpc>
            <a:spcBef>
              <a:spcPct val="0"/>
            </a:spcBef>
            <a:spcAft>
              <a:spcPct val="15000"/>
            </a:spcAft>
            <a:buFontTx/>
            <a:buNone/>
          </a:pPr>
          <a:r>
            <a:rPr lang="en-US" sz="1700" kern="1200" dirty="0"/>
            <a:t> </a:t>
          </a:r>
        </a:p>
        <a:p>
          <a:pPr marL="171450" lvl="1" indent="-171450" algn="l" defTabSz="755650">
            <a:lnSpc>
              <a:spcPct val="90000"/>
            </a:lnSpc>
            <a:spcBef>
              <a:spcPct val="0"/>
            </a:spcBef>
            <a:spcAft>
              <a:spcPct val="15000"/>
            </a:spcAft>
            <a:buChar char="•"/>
          </a:pPr>
          <a:endParaRPr lang="en-US" sz="1700" kern="1200" dirty="0"/>
        </a:p>
      </dsp:txBody>
      <dsp:txXfrm>
        <a:off x="0" y="2034295"/>
        <a:ext cx="7533844" cy="1820700"/>
      </dsp:txXfrm>
    </dsp:sp>
    <dsp:sp modelId="{040C6212-8C2F-4998-8674-62B99F4AA3A5}">
      <dsp:nvSpPr>
        <dsp:cNvPr id="0" name=""/>
        <dsp:cNvSpPr/>
      </dsp:nvSpPr>
      <dsp:spPr>
        <a:xfrm>
          <a:off x="376692" y="1783374"/>
          <a:ext cx="5273690"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333" tIns="0" rIns="199333" bIns="0" numCol="1" spcCol="1270" anchor="ctr" anchorCtr="0">
          <a:noAutofit/>
        </a:bodyPr>
        <a:lstStyle/>
        <a:p>
          <a:pPr marL="0" lvl="0" indent="0" algn="l" defTabSz="755650">
            <a:lnSpc>
              <a:spcPct val="90000"/>
            </a:lnSpc>
            <a:spcBef>
              <a:spcPct val="0"/>
            </a:spcBef>
            <a:spcAft>
              <a:spcPct val="35000"/>
            </a:spcAft>
            <a:buNone/>
          </a:pPr>
          <a:r>
            <a:rPr lang="en-US" sz="1700" kern="1200" dirty="0"/>
            <a:t>How Would It Function</a:t>
          </a:r>
        </a:p>
      </dsp:txBody>
      <dsp:txXfrm>
        <a:off x="401190" y="1807872"/>
        <a:ext cx="5224694"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5.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6.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7.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4820"/>
          </a:xfrm>
          <a:prstGeom prst="rect">
            <a:avLst/>
          </a:prstGeom>
        </p:spPr>
        <p:txBody>
          <a:bodyPr vert="horz" lIns="93867" tIns="46935" rIns="93867" bIns="46935" rtlCol="0"/>
          <a:lstStyle>
            <a:lvl1pPr algn="l">
              <a:defRPr sz="1300"/>
            </a:lvl1pPr>
          </a:lstStyle>
          <a:p>
            <a:endParaRPr lang="en-US" dirty="0"/>
          </a:p>
        </p:txBody>
      </p:sp>
      <p:sp>
        <p:nvSpPr>
          <p:cNvPr id="3" name="Date Placeholder 2"/>
          <p:cNvSpPr>
            <a:spLocks noGrp="1"/>
          </p:cNvSpPr>
          <p:nvPr>
            <p:ph type="dt" sz="quarter" idx="1"/>
          </p:nvPr>
        </p:nvSpPr>
        <p:spPr>
          <a:xfrm>
            <a:off x="3898103" y="0"/>
            <a:ext cx="2982119" cy="464820"/>
          </a:xfrm>
          <a:prstGeom prst="rect">
            <a:avLst/>
          </a:prstGeom>
        </p:spPr>
        <p:txBody>
          <a:bodyPr vert="horz" lIns="93867" tIns="46935" rIns="93867" bIns="46935" rtlCol="0"/>
          <a:lstStyle>
            <a:lvl1pPr algn="r">
              <a:defRPr sz="1300"/>
            </a:lvl1pPr>
          </a:lstStyle>
          <a:p>
            <a:fld id="{C0918DF0-0DD5-D849-A91A-4EA9B4EDD481}" type="datetimeFigureOut">
              <a:rPr lang="en-US" smtClean="0"/>
              <a:t>8/9/2018</a:t>
            </a:fld>
            <a:endParaRPr lang="en-US" dirty="0"/>
          </a:p>
        </p:txBody>
      </p:sp>
      <p:sp>
        <p:nvSpPr>
          <p:cNvPr id="4" name="Footer Placeholder 3"/>
          <p:cNvSpPr>
            <a:spLocks noGrp="1"/>
          </p:cNvSpPr>
          <p:nvPr>
            <p:ph type="ftr" sz="quarter" idx="2"/>
          </p:nvPr>
        </p:nvSpPr>
        <p:spPr>
          <a:xfrm>
            <a:off x="1" y="8829967"/>
            <a:ext cx="2982119" cy="464820"/>
          </a:xfrm>
          <a:prstGeom prst="rect">
            <a:avLst/>
          </a:prstGeom>
        </p:spPr>
        <p:txBody>
          <a:bodyPr vert="horz" lIns="93867" tIns="46935" rIns="93867" bIns="46935" rtlCol="0" anchor="b"/>
          <a:lstStyle>
            <a:lvl1pPr algn="l">
              <a:defRPr sz="1300"/>
            </a:lvl1pPr>
          </a:lstStyle>
          <a:p>
            <a:endParaRPr lang="en-US" dirty="0"/>
          </a:p>
        </p:txBody>
      </p:sp>
      <p:sp>
        <p:nvSpPr>
          <p:cNvPr id="5" name="Slide Number Placeholder 4"/>
          <p:cNvSpPr>
            <a:spLocks noGrp="1"/>
          </p:cNvSpPr>
          <p:nvPr>
            <p:ph type="sldNum" sz="quarter" idx="3"/>
          </p:nvPr>
        </p:nvSpPr>
        <p:spPr>
          <a:xfrm>
            <a:off x="3898103" y="8829967"/>
            <a:ext cx="2982119" cy="464820"/>
          </a:xfrm>
          <a:prstGeom prst="rect">
            <a:avLst/>
          </a:prstGeom>
        </p:spPr>
        <p:txBody>
          <a:bodyPr vert="horz" lIns="93867" tIns="46935" rIns="93867" bIns="46935" rtlCol="0" anchor="b"/>
          <a:lstStyle>
            <a:lvl1pPr algn="r">
              <a:defRPr sz="1300"/>
            </a:lvl1pPr>
          </a:lstStyle>
          <a:p>
            <a:fld id="{6E19EE8C-A99E-CF43-87E0-F84C14701683}" type="slidenum">
              <a:rPr lang="en-US" smtClean="0"/>
              <a:t>‹#›</a:t>
            </a:fld>
            <a:endParaRPr lang="en-US" dirty="0"/>
          </a:p>
        </p:txBody>
      </p:sp>
    </p:spTree>
    <p:extLst>
      <p:ext uri="{BB962C8B-B14F-4D97-AF65-F5344CB8AC3E}">
        <p14:creationId xmlns:p14="http://schemas.microsoft.com/office/powerpoint/2010/main" val="10934288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4820"/>
          </a:xfrm>
          <a:prstGeom prst="rect">
            <a:avLst/>
          </a:prstGeom>
        </p:spPr>
        <p:txBody>
          <a:bodyPr vert="horz" lIns="93867" tIns="46935" rIns="93867" bIns="46935" rtlCol="0"/>
          <a:lstStyle>
            <a:lvl1pPr algn="l">
              <a:defRPr sz="1300"/>
            </a:lvl1pPr>
          </a:lstStyle>
          <a:p>
            <a:endParaRPr lang="en-US" dirty="0"/>
          </a:p>
        </p:txBody>
      </p:sp>
      <p:sp>
        <p:nvSpPr>
          <p:cNvPr id="3" name="Date Placeholder 2"/>
          <p:cNvSpPr>
            <a:spLocks noGrp="1"/>
          </p:cNvSpPr>
          <p:nvPr>
            <p:ph type="dt" idx="1"/>
          </p:nvPr>
        </p:nvSpPr>
        <p:spPr>
          <a:xfrm>
            <a:off x="3898103" y="0"/>
            <a:ext cx="2982119" cy="464820"/>
          </a:xfrm>
          <a:prstGeom prst="rect">
            <a:avLst/>
          </a:prstGeom>
        </p:spPr>
        <p:txBody>
          <a:bodyPr vert="horz" lIns="93867" tIns="46935" rIns="93867" bIns="46935" rtlCol="0"/>
          <a:lstStyle>
            <a:lvl1pPr algn="r">
              <a:defRPr sz="1300"/>
            </a:lvl1pPr>
          </a:lstStyle>
          <a:p>
            <a:fld id="{9B6F460F-B2EC-4344-8DBB-8D3F5BCD747B}" type="datetimeFigureOut">
              <a:rPr lang="en-US" smtClean="0"/>
              <a:t>8/9/2018</a:t>
            </a:fld>
            <a:endParaRPr lang="en-US" dirty="0"/>
          </a:p>
        </p:txBody>
      </p:sp>
      <p:sp>
        <p:nvSpPr>
          <p:cNvPr id="4" name="Slide Image Placeholder 3"/>
          <p:cNvSpPr>
            <a:spLocks noGrp="1" noRot="1" noChangeAspect="1"/>
          </p:cNvSpPr>
          <p:nvPr>
            <p:ph type="sldImg" idx="2"/>
          </p:nvPr>
        </p:nvSpPr>
        <p:spPr>
          <a:xfrm>
            <a:off x="342900" y="696913"/>
            <a:ext cx="6196013" cy="3486150"/>
          </a:xfrm>
          <a:prstGeom prst="rect">
            <a:avLst/>
          </a:prstGeom>
          <a:noFill/>
          <a:ln w="12700">
            <a:solidFill>
              <a:prstClr val="black"/>
            </a:solidFill>
          </a:ln>
        </p:spPr>
        <p:txBody>
          <a:bodyPr vert="horz" lIns="93867" tIns="46935" rIns="93867" bIns="46935"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867" tIns="46935" rIns="93867" bIns="4693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2982119" cy="464820"/>
          </a:xfrm>
          <a:prstGeom prst="rect">
            <a:avLst/>
          </a:prstGeom>
        </p:spPr>
        <p:txBody>
          <a:bodyPr vert="horz" lIns="93867" tIns="46935" rIns="93867" bIns="46935" rtlCol="0" anchor="b"/>
          <a:lstStyle>
            <a:lvl1pPr algn="l">
              <a:defRPr sz="1300"/>
            </a:lvl1pPr>
          </a:lstStyle>
          <a:p>
            <a:endParaRPr lang="en-US" dirty="0"/>
          </a:p>
        </p:txBody>
      </p:sp>
      <p:sp>
        <p:nvSpPr>
          <p:cNvPr id="7" name="Slide Number Placeholder 6"/>
          <p:cNvSpPr>
            <a:spLocks noGrp="1"/>
          </p:cNvSpPr>
          <p:nvPr>
            <p:ph type="sldNum" sz="quarter" idx="5"/>
          </p:nvPr>
        </p:nvSpPr>
        <p:spPr>
          <a:xfrm>
            <a:off x="3898103" y="8829967"/>
            <a:ext cx="2982119" cy="464820"/>
          </a:xfrm>
          <a:prstGeom prst="rect">
            <a:avLst/>
          </a:prstGeom>
        </p:spPr>
        <p:txBody>
          <a:bodyPr vert="horz" lIns="93867" tIns="46935" rIns="93867" bIns="46935" rtlCol="0" anchor="b"/>
          <a:lstStyle>
            <a:lvl1pPr algn="r">
              <a:defRPr sz="1300"/>
            </a:lvl1pPr>
          </a:lstStyle>
          <a:p>
            <a:fld id="{99138C3A-7C76-8042-B10B-734FB36E177F}" type="slidenum">
              <a:rPr lang="en-US" smtClean="0"/>
              <a:t>‹#›</a:t>
            </a:fld>
            <a:endParaRPr lang="en-US" dirty="0"/>
          </a:p>
        </p:txBody>
      </p:sp>
    </p:spTree>
    <p:extLst>
      <p:ext uri="{BB962C8B-B14F-4D97-AF65-F5344CB8AC3E}">
        <p14:creationId xmlns:p14="http://schemas.microsoft.com/office/powerpoint/2010/main" val="207921895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38C3A-7C76-8042-B10B-734FB36E177F}" type="slidenum">
              <a:rPr lang="en-US" smtClean="0"/>
              <a:t>0</a:t>
            </a:fld>
            <a:endParaRPr lang="en-US" dirty="0"/>
          </a:p>
        </p:txBody>
      </p:sp>
    </p:spTree>
    <p:extLst>
      <p:ext uri="{BB962C8B-B14F-4D97-AF65-F5344CB8AC3E}">
        <p14:creationId xmlns:p14="http://schemas.microsoft.com/office/powerpoint/2010/main" val="2337992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4996FF-7256-4FB8-BD31-EE58D42F01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4214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4996FF-7256-4FB8-BD31-EE58D42F01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2193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138C3A-7C76-8042-B10B-734FB36E177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2825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138C3A-7C76-8042-B10B-734FB36E177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8046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138C3A-7C76-8042-B10B-734FB36E177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263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138C3A-7C76-8042-B10B-734FB36E177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9167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CDE9AB-B611-434F-A8CA-12A7B28D3431}" type="slidenum">
              <a:rPr lang="en-US" smtClean="0"/>
              <a:t>30</a:t>
            </a:fld>
            <a:endParaRPr lang="en-US"/>
          </a:p>
        </p:txBody>
      </p:sp>
    </p:spTree>
    <p:extLst>
      <p:ext uri="{BB962C8B-B14F-4D97-AF65-F5344CB8AC3E}">
        <p14:creationId xmlns:p14="http://schemas.microsoft.com/office/powerpoint/2010/main" val="362116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38C3A-7C76-8042-B10B-734FB36E177F}" type="slidenum">
              <a:rPr lang="en-US" smtClean="0"/>
              <a:t>31</a:t>
            </a:fld>
            <a:endParaRPr lang="en-US" dirty="0"/>
          </a:p>
        </p:txBody>
      </p:sp>
    </p:spTree>
    <p:extLst>
      <p:ext uri="{BB962C8B-B14F-4D97-AF65-F5344CB8AC3E}">
        <p14:creationId xmlns:p14="http://schemas.microsoft.com/office/powerpoint/2010/main" val="3268165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138C3A-7C76-8042-B10B-734FB36E177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2007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3E3F9A-4C77-4E3B-BE89-761F05F5D861}" type="slidenum">
              <a:rPr lang="en-US" smtClean="0"/>
              <a:t>16</a:t>
            </a:fld>
            <a:endParaRPr lang="en-US"/>
          </a:p>
        </p:txBody>
      </p:sp>
    </p:spTree>
    <p:extLst>
      <p:ext uri="{BB962C8B-B14F-4D97-AF65-F5344CB8AC3E}">
        <p14:creationId xmlns:p14="http://schemas.microsoft.com/office/powerpoint/2010/main" val="2687145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endParaRPr lang="en-US" dirty="0"/>
          </a:p>
        </p:txBody>
      </p:sp>
      <p:sp>
        <p:nvSpPr>
          <p:cNvPr id="4" name="Slide Number Placeholder 3"/>
          <p:cNvSpPr>
            <a:spLocks noGrp="1"/>
          </p:cNvSpPr>
          <p:nvPr>
            <p:ph type="sldNum" sz="quarter" idx="10"/>
          </p:nvPr>
        </p:nvSpPr>
        <p:spPr/>
        <p:txBody>
          <a:bodyPr/>
          <a:lstStyle/>
          <a:p>
            <a:fld id="{363E3F9A-4C77-4E3B-BE89-761F05F5D861}" type="slidenum">
              <a:rPr lang="en-US" smtClean="0"/>
              <a:t>17</a:t>
            </a:fld>
            <a:endParaRPr lang="en-US"/>
          </a:p>
        </p:txBody>
      </p:sp>
    </p:spTree>
    <p:extLst>
      <p:ext uri="{BB962C8B-B14F-4D97-AF65-F5344CB8AC3E}">
        <p14:creationId xmlns:p14="http://schemas.microsoft.com/office/powerpoint/2010/main" val="4056076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3E3F9A-4C77-4E3B-BE89-761F05F5D861}" type="slidenum">
              <a:rPr lang="en-US" smtClean="0"/>
              <a:t>18</a:t>
            </a:fld>
            <a:endParaRPr lang="en-US"/>
          </a:p>
        </p:txBody>
      </p:sp>
    </p:spTree>
    <p:extLst>
      <p:ext uri="{BB962C8B-B14F-4D97-AF65-F5344CB8AC3E}">
        <p14:creationId xmlns:p14="http://schemas.microsoft.com/office/powerpoint/2010/main" val="2761564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3E3F9A-4C77-4E3B-BE89-761F05F5D861}" type="slidenum">
              <a:rPr lang="en-US" smtClean="0"/>
              <a:t>19</a:t>
            </a:fld>
            <a:endParaRPr lang="en-US"/>
          </a:p>
        </p:txBody>
      </p:sp>
    </p:spTree>
    <p:extLst>
      <p:ext uri="{BB962C8B-B14F-4D97-AF65-F5344CB8AC3E}">
        <p14:creationId xmlns:p14="http://schemas.microsoft.com/office/powerpoint/2010/main" val="3668042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3E3F9A-4C77-4E3B-BE89-761F05F5D861}" type="slidenum">
              <a:rPr lang="en-US" smtClean="0"/>
              <a:t>20</a:t>
            </a:fld>
            <a:endParaRPr lang="en-US"/>
          </a:p>
        </p:txBody>
      </p:sp>
    </p:spTree>
    <p:extLst>
      <p:ext uri="{BB962C8B-B14F-4D97-AF65-F5344CB8AC3E}">
        <p14:creationId xmlns:p14="http://schemas.microsoft.com/office/powerpoint/2010/main" val="3262652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3E3F9A-4C77-4E3B-BE89-761F05F5D861}" type="slidenum">
              <a:rPr lang="en-US" smtClean="0"/>
              <a:t>21</a:t>
            </a:fld>
            <a:endParaRPr lang="en-US"/>
          </a:p>
        </p:txBody>
      </p:sp>
    </p:spTree>
    <p:extLst>
      <p:ext uri="{BB962C8B-B14F-4D97-AF65-F5344CB8AC3E}">
        <p14:creationId xmlns:p14="http://schemas.microsoft.com/office/powerpoint/2010/main" val="136393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4996FF-7256-4FB8-BD31-EE58D42F01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02049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8600" y="3108029"/>
            <a:ext cx="8686800" cy="202016"/>
          </a:xfrm>
        </p:spPr>
        <p:txBody>
          <a:bodyPr lIns="91440">
            <a:noAutofit/>
          </a:bodyPr>
          <a:lstStyle>
            <a:lvl1pPr algn="ctr">
              <a:defRPr sz="1200" spc="0" baseline="0">
                <a:solidFill>
                  <a:srgbClr val="554D56"/>
                </a:solidFill>
              </a:defRPr>
            </a:lvl1pPr>
          </a:lstStyle>
          <a:p>
            <a:r>
              <a:rPr lang="en-US" dirty="0"/>
              <a:t>NAME OF PRESENTATION HERE</a:t>
            </a:r>
          </a:p>
        </p:txBody>
      </p:sp>
      <p:sp>
        <p:nvSpPr>
          <p:cNvPr id="3" name="Subtitle 2"/>
          <p:cNvSpPr>
            <a:spLocks noGrp="1"/>
          </p:cNvSpPr>
          <p:nvPr>
            <p:ph type="subTitle" idx="1" hasCustomPrompt="1"/>
          </p:nvPr>
        </p:nvSpPr>
        <p:spPr>
          <a:xfrm>
            <a:off x="228600" y="3316961"/>
            <a:ext cx="8686800" cy="188087"/>
          </a:xfrm>
        </p:spPr>
        <p:txBody>
          <a:bodyPr lIns="91440">
            <a:noAutofit/>
          </a:bodyPr>
          <a:lstStyle>
            <a:lvl1pPr marL="0" indent="0" algn="ctr">
              <a:buNone/>
              <a:defRPr sz="1200" b="0" i="0" spc="0" baseline="0">
                <a:solidFill>
                  <a:srgbClr val="554D56"/>
                </a:solidFill>
                <a:latin typeface="Arial"/>
                <a:cs typeface="Aria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dirty="0"/>
              <a:t>Presenter, Presenter Title | Month, Day, Year </a:t>
            </a:r>
          </a:p>
        </p:txBody>
      </p:sp>
      <p:pic>
        <p:nvPicPr>
          <p:cNvPr id="11" name="Picture 10" descr="CC_Vert_RGB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487" y="825235"/>
            <a:ext cx="1372332" cy="1768511"/>
          </a:xfrm>
          <a:prstGeom prst="rect">
            <a:avLst/>
          </a:prstGeom>
        </p:spPr>
      </p:pic>
    </p:spTree>
    <p:extLst>
      <p:ext uri="{BB962C8B-B14F-4D97-AF65-F5344CB8AC3E}">
        <p14:creationId xmlns:p14="http://schemas.microsoft.com/office/powerpoint/2010/main" val="3093724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97281"/>
            <a:ext cx="3977640" cy="3394472"/>
          </a:xfrm>
        </p:spPr>
        <p:txBody>
          <a:bodyPr>
            <a:noAutofit/>
          </a:bodyPr>
          <a:lstStyle>
            <a:lvl1pPr marL="46435" indent="-46435">
              <a:defRPr sz="1800"/>
            </a:lvl1pPr>
            <a:lvl2pPr>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9160" y="1097281"/>
            <a:ext cx="3977640" cy="3394472"/>
          </a:xfrm>
        </p:spPr>
        <p:txBody>
          <a:bodyPr>
            <a:noAutofit/>
          </a:bodyPr>
          <a:lstStyle>
            <a:lvl1pPr>
              <a:defRPr sz="1800"/>
            </a:lvl1pPr>
            <a:lvl2pPr>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solidFill>
                  <a:srgbClr val="000000">
                    <a:lumMod val="50000"/>
                    <a:lumOff val="50000"/>
                  </a:srgbClr>
                </a:solidFill>
              </a:rPr>
              <a:t>COMPANY CONFIDENTIAL  |  FOR INTERNAL USE ONLY  |  DO NOT COPY</a:t>
            </a:r>
          </a:p>
        </p:txBody>
      </p:sp>
      <p:sp>
        <p:nvSpPr>
          <p:cNvPr id="7" name="Slide Number Placeholder 6"/>
          <p:cNvSpPr>
            <a:spLocks noGrp="1"/>
          </p:cNvSpPr>
          <p:nvPr>
            <p:ph type="sldNum" sz="quarter" idx="12"/>
          </p:nvPr>
        </p:nvSpPr>
        <p:spPr/>
        <p:txBody>
          <a:bodyPr/>
          <a:lstStyle/>
          <a:p>
            <a:fld id="{1A2DCB2D-F3A1-47AC-A248-15826C4C808C}"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647273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on Lef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97281"/>
            <a:ext cx="3977640" cy="3394472"/>
          </a:xfrm>
        </p:spPr>
        <p:txBody>
          <a:bodyPr>
            <a:noAutofit/>
          </a:bodyPr>
          <a:lstStyle>
            <a:lvl1pPr marL="46435" indent="-46435">
              <a:defRPr sz="1800"/>
            </a:lvl1pPr>
            <a:lvl2pPr>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solidFill>
                  <a:srgbClr val="000000">
                    <a:lumMod val="50000"/>
                    <a:lumOff val="50000"/>
                  </a:srgbClr>
                </a:solidFill>
              </a:rPr>
              <a:t>COMPANY CONFIDENTIAL  |  FOR INTERNAL USE ONLY  |  DO NOT COPY</a:t>
            </a:r>
          </a:p>
        </p:txBody>
      </p:sp>
      <p:sp>
        <p:nvSpPr>
          <p:cNvPr id="7" name="Slide Number Placeholder 6"/>
          <p:cNvSpPr>
            <a:spLocks noGrp="1"/>
          </p:cNvSpPr>
          <p:nvPr>
            <p:ph type="sldNum" sz="quarter" idx="12"/>
          </p:nvPr>
        </p:nvSpPr>
        <p:spPr/>
        <p:txBody>
          <a:bodyPr/>
          <a:lstStyle/>
          <a:p>
            <a:fld id="{1A2DCB2D-F3A1-47AC-A248-15826C4C808C}"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1645755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on Righ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709160" y="1097281"/>
            <a:ext cx="3977640" cy="3394472"/>
          </a:xfrm>
        </p:spPr>
        <p:txBody>
          <a:bodyPr>
            <a:noAutofit/>
          </a:bodyPr>
          <a:lstStyle>
            <a:lvl1pPr marL="84535" indent="-84535">
              <a:defRPr sz="1800"/>
            </a:lvl1pPr>
            <a:lvl2pPr>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solidFill>
                  <a:srgbClr val="000000">
                    <a:lumMod val="50000"/>
                    <a:lumOff val="50000"/>
                  </a:srgbClr>
                </a:solidFill>
              </a:rPr>
              <a:t>COMPANY CONFIDENTIAL  |  FOR INTERNAL USE ONLY  |  DO NOT COPY</a:t>
            </a:r>
          </a:p>
        </p:txBody>
      </p:sp>
      <p:sp>
        <p:nvSpPr>
          <p:cNvPr id="7" name="Slide Number Placeholder 6"/>
          <p:cNvSpPr>
            <a:spLocks noGrp="1"/>
          </p:cNvSpPr>
          <p:nvPr>
            <p:ph type="sldNum" sz="quarter" idx="12"/>
          </p:nvPr>
        </p:nvSpPr>
        <p:spPr/>
        <p:txBody>
          <a:bodyPr/>
          <a:lstStyle/>
          <a:p>
            <a:fld id="{1A2DCB2D-F3A1-47AC-A248-15826C4C808C}"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1565344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dirty="0">
                <a:solidFill>
                  <a:srgbClr val="000000">
                    <a:lumMod val="50000"/>
                    <a:lumOff val="50000"/>
                  </a:srgbClr>
                </a:solidFill>
              </a:rPr>
              <a:t>COMPANY CONFIDENTIAL  |  FOR INTERNAL USE ONLY  |  DO NOT COPY</a:t>
            </a:r>
          </a:p>
        </p:txBody>
      </p:sp>
      <p:sp>
        <p:nvSpPr>
          <p:cNvPr id="5" name="Slide Number Placeholder 4"/>
          <p:cNvSpPr>
            <a:spLocks noGrp="1"/>
          </p:cNvSpPr>
          <p:nvPr>
            <p:ph type="sldNum" sz="quarter" idx="12"/>
          </p:nvPr>
        </p:nvSpPr>
        <p:spPr/>
        <p:txBody>
          <a:bodyPr/>
          <a:lstStyle/>
          <a:p>
            <a:fld id="{1A2DCB2D-F3A1-47AC-A248-15826C4C808C}"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1308573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solidFill>
                  <a:srgbClr val="000000">
                    <a:lumMod val="50000"/>
                    <a:lumOff val="50000"/>
                  </a:srgbClr>
                </a:solidFill>
              </a:rPr>
              <a:t>COMPANY CONFIDENTIAL  |  FOR INTERNAL USE ONLY  |  DO NOT COPY</a:t>
            </a:r>
          </a:p>
        </p:txBody>
      </p:sp>
      <p:sp>
        <p:nvSpPr>
          <p:cNvPr id="4" name="Slide Number Placeholder 3"/>
          <p:cNvSpPr>
            <a:spLocks noGrp="1"/>
          </p:cNvSpPr>
          <p:nvPr>
            <p:ph type="sldNum" sz="quarter" idx="12"/>
          </p:nvPr>
        </p:nvSpPr>
        <p:spPr/>
        <p:txBody>
          <a:bodyPr/>
          <a:lstStyle/>
          <a:p>
            <a:fld id="{1A2DCB2D-F3A1-47AC-A248-15826C4C808C}"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1645" y="4831824"/>
            <a:ext cx="966847" cy="197377"/>
          </a:xfrm>
          <a:prstGeom prst="rect">
            <a:avLst/>
          </a:prstGeom>
        </p:spPr>
      </p:pic>
      <p:sp>
        <p:nvSpPr>
          <p:cNvPr id="8" name="Freeform 5"/>
          <p:cNvSpPr>
            <a:spLocks/>
          </p:cNvSpPr>
          <p:nvPr userDrawn="1"/>
        </p:nvSpPr>
        <p:spPr bwMode="gray">
          <a:xfrm>
            <a:off x="451645" y="4615353"/>
            <a:ext cx="8240713" cy="92869"/>
          </a:xfrm>
          <a:custGeom>
            <a:avLst/>
            <a:gdLst/>
            <a:ahLst/>
            <a:cxnLst>
              <a:cxn ang="0">
                <a:pos x="8638" y="79"/>
              </a:cxn>
              <a:cxn ang="0">
                <a:pos x="8638" y="79"/>
              </a:cxn>
              <a:cxn ang="0">
                <a:pos x="8604" y="44"/>
              </a:cxn>
              <a:cxn ang="0">
                <a:pos x="8604" y="44"/>
              </a:cxn>
              <a:cxn ang="0">
                <a:pos x="8548" y="36"/>
              </a:cxn>
              <a:cxn ang="0">
                <a:pos x="8548" y="37"/>
              </a:cxn>
              <a:cxn ang="0">
                <a:pos x="91" y="37"/>
              </a:cxn>
              <a:cxn ang="0">
                <a:pos x="40" y="30"/>
              </a:cxn>
              <a:cxn ang="0">
                <a:pos x="39" y="30"/>
              </a:cxn>
              <a:cxn ang="0">
                <a:pos x="8" y="1"/>
              </a:cxn>
              <a:cxn ang="0">
                <a:pos x="8" y="0"/>
              </a:cxn>
              <a:cxn ang="0">
                <a:pos x="0" y="0"/>
              </a:cxn>
              <a:cxn ang="0">
                <a:pos x="0" y="1"/>
              </a:cxn>
              <a:cxn ang="0">
                <a:pos x="1" y="34"/>
              </a:cxn>
              <a:cxn ang="0">
                <a:pos x="36" y="70"/>
              </a:cxn>
              <a:cxn ang="0">
                <a:pos x="36" y="70"/>
              </a:cxn>
              <a:cxn ang="0">
                <a:pos x="91" y="77"/>
              </a:cxn>
              <a:cxn ang="0">
                <a:pos x="91" y="77"/>
              </a:cxn>
              <a:cxn ang="0">
                <a:pos x="8548" y="77"/>
              </a:cxn>
              <a:cxn ang="0">
                <a:pos x="8599" y="83"/>
              </a:cxn>
              <a:cxn ang="0">
                <a:pos x="8601" y="84"/>
              </a:cxn>
              <a:cxn ang="0">
                <a:pos x="8632" y="113"/>
              </a:cxn>
              <a:cxn ang="0">
                <a:pos x="8632" y="114"/>
              </a:cxn>
              <a:cxn ang="0">
                <a:pos x="8640" y="114"/>
              </a:cxn>
              <a:cxn ang="0">
                <a:pos x="8640" y="113"/>
              </a:cxn>
              <a:cxn ang="0">
                <a:pos x="8638" y="79"/>
              </a:cxn>
            </a:cxnLst>
            <a:rect l="0" t="0" r="r" b="b"/>
            <a:pathLst>
              <a:path w="8640" h="114">
                <a:moveTo>
                  <a:pt x="8638" y="79"/>
                </a:moveTo>
                <a:lnTo>
                  <a:pt x="8638" y="79"/>
                </a:lnTo>
                <a:cubicBezTo>
                  <a:pt x="8635" y="60"/>
                  <a:pt x="8626" y="51"/>
                  <a:pt x="8604" y="44"/>
                </a:cubicBezTo>
                <a:lnTo>
                  <a:pt x="8604" y="44"/>
                </a:lnTo>
                <a:cubicBezTo>
                  <a:pt x="8592" y="40"/>
                  <a:pt x="8573" y="38"/>
                  <a:pt x="8548" y="36"/>
                </a:cubicBezTo>
                <a:lnTo>
                  <a:pt x="8548" y="37"/>
                </a:lnTo>
                <a:lnTo>
                  <a:pt x="91" y="37"/>
                </a:lnTo>
                <a:cubicBezTo>
                  <a:pt x="70" y="35"/>
                  <a:pt x="51" y="33"/>
                  <a:pt x="40" y="30"/>
                </a:cubicBezTo>
                <a:lnTo>
                  <a:pt x="39" y="30"/>
                </a:lnTo>
                <a:cubicBezTo>
                  <a:pt x="28" y="26"/>
                  <a:pt x="7" y="19"/>
                  <a:pt x="8" y="1"/>
                </a:cubicBezTo>
                <a:lnTo>
                  <a:pt x="8" y="0"/>
                </a:lnTo>
                <a:lnTo>
                  <a:pt x="0" y="0"/>
                </a:lnTo>
                <a:lnTo>
                  <a:pt x="0" y="1"/>
                </a:lnTo>
                <a:cubicBezTo>
                  <a:pt x="0" y="11"/>
                  <a:pt x="0" y="26"/>
                  <a:pt x="1" y="34"/>
                </a:cubicBezTo>
                <a:cubicBezTo>
                  <a:pt x="4" y="53"/>
                  <a:pt x="13" y="63"/>
                  <a:pt x="36" y="70"/>
                </a:cubicBezTo>
                <a:lnTo>
                  <a:pt x="36" y="70"/>
                </a:lnTo>
                <a:cubicBezTo>
                  <a:pt x="47" y="73"/>
                  <a:pt x="66" y="75"/>
                  <a:pt x="91" y="77"/>
                </a:cubicBezTo>
                <a:lnTo>
                  <a:pt x="91" y="77"/>
                </a:lnTo>
                <a:lnTo>
                  <a:pt x="8548" y="77"/>
                </a:lnTo>
                <a:cubicBezTo>
                  <a:pt x="8570" y="78"/>
                  <a:pt x="8588" y="80"/>
                  <a:pt x="8599" y="83"/>
                </a:cubicBezTo>
                <a:lnTo>
                  <a:pt x="8601" y="84"/>
                </a:lnTo>
                <a:cubicBezTo>
                  <a:pt x="8611" y="87"/>
                  <a:pt x="8632" y="94"/>
                  <a:pt x="8632" y="113"/>
                </a:cubicBezTo>
                <a:lnTo>
                  <a:pt x="8632" y="114"/>
                </a:lnTo>
                <a:lnTo>
                  <a:pt x="8640" y="114"/>
                </a:lnTo>
                <a:lnTo>
                  <a:pt x="8640" y="113"/>
                </a:lnTo>
                <a:cubicBezTo>
                  <a:pt x="8640" y="103"/>
                  <a:pt x="8639" y="87"/>
                  <a:pt x="8638" y="79"/>
                </a:cubicBezTo>
                <a:close/>
              </a:path>
            </a:pathLst>
          </a:custGeom>
          <a:solidFill>
            <a:schemeClr val="bg1">
              <a:lumMod val="65000"/>
            </a:schemeClr>
          </a:solidFill>
          <a:ln w="12700">
            <a:noFill/>
            <a:prstDash val="solid"/>
            <a:round/>
            <a:headEnd/>
            <a:tailEnd/>
          </a:ln>
        </p:spPr>
        <p:txBody>
          <a:bodyPr vert="horz" wrap="square" lIns="68580" tIns="34290" rIns="68580" bIns="34290" numCol="1" anchor="t" anchorCtr="0" compatLnSpc="1">
            <a:prstTxWarp prst="textNoShape">
              <a:avLst/>
            </a:prstTxWarp>
          </a:bodyPr>
          <a:lstStyle/>
          <a:p>
            <a:pPr defTabSz="685800"/>
            <a:endParaRPr lang="en-US" sz="1350" dirty="0">
              <a:solidFill>
                <a:srgbClr val="000000"/>
              </a:solidFill>
            </a:endParaRPr>
          </a:p>
        </p:txBody>
      </p:sp>
    </p:spTree>
    <p:extLst>
      <p:ext uri="{BB962C8B-B14F-4D97-AF65-F5344CB8AC3E}">
        <p14:creationId xmlns:p14="http://schemas.microsoft.com/office/powerpoint/2010/main" val="2871841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097279"/>
            <a:ext cx="8229600" cy="36347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solidFill>
                  <a:srgbClr val="000000">
                    <a:lumMod val="50000"/>
                    <a:lumOff val="50000"/>
                  </a:srgbClr>
                </a:solidFill>
              </a:rPr>
              <a:t>COMPANY CONFIDENTIAL  |  FOR INTERNAL USE ONLY  |  DO NOT COPY</a:t>
            </a:r>
          </a:p>
        </p:txBody>
      </p:sp>
      <p:sp>
        <p:nvSpPr>
          <p:cNvPr id="6" name="Slide Number Placeholder 5"/>
          <p:cNvSpPr>
            <a:spLocks noGrp="1"/>
          </p:cNvSpPr>
          <p:nvPr>
            <p:ph type="sldNum" sz="quarter" idx="12"/>
          </p:nvPr>
        </p:nvSpPr>
        <p:spPr/>
        <p:txBody>
          <a:bodyPr/>
          <a:lstStyle/>
          <a:p>
            <a:fld id="{1A2DCB2D-F3A1-47AC-A248-15826C4C808C}"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
        <p:nvSpPr>
          <p:cNvPr id="7" name="Freeform 5"/>
          <p:cNvSpPr>
            <a:spLocks/>
          </p:cNvSpPr>
          <p:nvPr/>
        </p:nvSpPr>
        <p:spPr bwMode="gray">
          <a:xfrm>
            <a:off x="451645" y="844422"/>
            <a:ext cx="8240713" cy="92869"/>
          </a:xfrm>
          <a:custGeom>
            <a:avLst/>
            <a:gdLst/>
            <a:ahLst/>
            <a:cxnLst>
              <a:cxn ang="0">
                <a:pos x="8638" y="79"/>
              </a:cxn>
              <a:cxn ang="0">
                <a:pos x="8638" y="79"/>
              </a:cxn>
              <a:cxn ang="0">
                <a:pos x="8604" y="44"/>
              </a:cxn>
              <a:cxn ang="0">
                <a:pos x="8604" y="44"/>
              </a:cxn>
              <a:cxn ang="0">
                <a:pos x="8548" y="36"/>
              </a:cxn>
              <a:cxn ang="0">
                <a:pos x="8548" y="37"/>
              </a:cxn>
              <a:cxn ang="0">
                <a:pos x="91" y="37"/>
              </a:cxn>
              <a:cxn ang="0">
                <a:pos x="40" y="30"/>
              </a:cxn>
              <a:cxn ang="0">
                <a:pos x="39" y="30"/>
              </a:cxn>
              <a:cxn ang="0">
                <a:pos x="8" y="1"/>
              </a:cxn>
              <a:cxn ang="0">
                <a:pos x="8" y="0"/>
              </a:cxn>
              <a:cxn ang="0">
                <a:pos x="0" y="0"/>
              </a:cxn>
              <a:cxn ang="0">
                <a:pos x="0" y="1"/>
              </a:cxn>
              <a:cxn ang="0">
                <a:pos x="1" y="34"/>
              </a:cxn>
              <a:cxn ang="0">
                <a:pos x="36" y="70"/>
              </a:cxn>
              <a:cxn ang="0">
                <a:pos x="36" y="70"/>
              </a:cxn>
              <a:cxn ang="0">
                <a:pos x="91" y="77"/>
              </a:cxn>
              <a:cxn ang="0">
                <a:pos x="91" y="77"/>
              </a:cxn>
              <a:cxn ang="0">
                <a:pos x="8548" y="77"/>
              </a:cxn>
              <a:cxn ang="0">
                <a:pos x="8599" y="83"/>
              </a:cxn>
              <a:cxn ang="0">
                <a:pos x="8601" y="84"/>
              </a:cxn>
              <a:cxn ang="0">
                <a:pos x="8632" y="113"/>
              </a:cxn>
              <a:cxn ang="0">
                <a:pos x="8632" y="114"/>
              </a:cxn>
              <a:cxn ang="0">
                <a:pos x="8640" y="114"/>
              </a:cxn>
              <a:cxn ang="0">
                <a:pos x="8640" y="113"/>
              </a:cxn>
              <a:cxn ang="0">
                <a:pos x="8638" y="79"/>
              </a:cxn>
            </a:cxnLst>
            <a:rect l="0" t="0" r="r" b="b"/>
            <a:pathLst>
              <a:path w="8640" h="114">
                <a:moveTo>
                  <a:pt x="8638" y="79"/>
                </a:moveTo>
                <a:lnTo>
                  <a:pt x="8638" y="79"/>
                </a:lnTo>
                <a:cubicBezTo>
                  <a:pt x="8635" y="60"/>
                  <a:pt x="8626" y="51"/>
                  <a:pt x="8604" y="44"/>
                </a:cubicBezTo>
                <a:lnTo>
                  <a:pt x="8604" y="44"/>
                </a:lnTo>
                <a:cubicBezTo>
                  <a:pt x="8592" y="40"/>
                  <a:pt x="8573" y="38"/>
                  <a:pt x="8548" y="36"/>
                </a:cubicBezTo>
                <a:lnTo>
                  <a:pt x="8548" y="37"/>
                </a:lnTo>
                <a:lnTo>
                  <a:pt x="91" y="37"/>
                </a:lnTo>
                <a:cubicBezTo>
                  <a:pt x="70" y="35"/>
                  <a:pt x="51" y="33"/>
                  <a:pt x="40" y="30"/>
                </a:cubicBezTo>
                <a:lnTo>
                  <a:pt x="39" y="30"/>
                </a:lnTo>
                <a:cubicBezTo>
                  <a:pt x="28" y="26"/>
                  <a:pt x="7" y="19"/>
                  <a:pt x="8" y="1"/>
                </a:cubicBezTo>
                <a:lnTo>
                  <a:pt x="8" y="0"/>
                </a:lnTo>
                <a:lnTo>
                  <a:pt x="0" y="0"/>
                </a:lnTo>
                <a:lnTo>
                  <a:pt x="0" y="1"/>
                </a:lnTo>
                <a:cubicBezTo>
                  <a:pt x="0" y="11"/>
                  <a:pt x="0" y="26"/>
                  <a:pt x="1" y="34"/>
                </a:cubicBezTo>
                <a:cubicBezTo>
                  <a:pt x="4" y="53"/>
                  <a:pt x="13" y="63"/>
                  <a:pt x="36" y="70"/>
                </a:cubicBezTo>
                <a:lnTo>
                  <a:pt x="36" y="70"/>
                </a:lnTo>
                <a:cubicBezTo>
                  <a:pt x="47" y="73"/>
                  <a:pt x="66" y="75"/>
                  <a:pt x="91" y="77"/>
                </a:cubicBezTo>
                <a:lnTo>
                  <a:pt x="91" y="77"/>
                </a:lnTo>
                <a:lnTo>
                  <a:pt x="8548" y="77"/>
                </a:lnTo>
                <a:cubicBezTo>
                  <a:pt x="8570" y="78"/>
                  <a:pt x="8588" y="80"/>
                  <a:pt x="8599" y="83"/>
                </a:cubicBezTo>
                <a:lnTo>
                  <a:pt x="8601" y="84"/>
                </a:lnTo>
                <a:cubicBezTo>
                  <a:pt x="8611" y="87"/>
                  <a:pt x="8632" y="94"/>
                  <a:pt x="8632" y="113"/>
                </a:cubicBezTo>
                <a:lnTo>
                  <a:pt x="8632" y="114"/>
                </a:lnTo>
                <a:lnTo>
                  <a:pt x="8640" y="114"/>
                </a:lnTo>
                <a:lnTo>
                  <a:pt x="8640" y="113"/>
                </a:lnTo>
                <a:cubicBezTo>
                  <a:pt x="8640" y="103"/>
                  <a:pt x="8639" y="87"/>
                  <a:pt x="8638" y="79"/>
                </a:cubicBezTo>
                <a:close/>
              </a:path>
            </a:pathLst>
          </a:custGeom>
          <a:solidFill>
            <a:schemeClr val="bg1">
              <a:lumMod val="65000"/>
            </a:schemeClr>
          </a:solidFill>
          <a:ln w="12700">
            <a:noFill/>
            <a:prstDash val="solid"/>
            <a:round/>
            <a:headEnd/>
            <a:tailEnd/>
          </a:ln>
        </p:spPr>
        <p:txBody>
          <a:bodyPr vert="horz" wrap="square" lIns="68580" tIns="34290" rIns="68580" bIns="34290" numCol="1" anchor="t" anchorCtr="0" compatLnSpc="1">
            <a:prstTxWarp prst="textNoShape">
              <a:avLst/>
            </a:prstTxWarp>
          </a:bodyPr>
          <a:lstStyle/>
          <a:p>
            <a:pPr defTabSz="685800"/>
            <a:endParaRPr lang="en-US" sz="1350" dirty="0">
              <a:solidFill>
                <a:srgbClr val="000000"/>
              </a:solidFill>
            </a:endParaRPr>
          </a:p>
        </p:txBody>
      </p:sp>
    </p:spTree>
    <p:extLst>
      <p:ext uri="{BB962C8B-B14F-4D97-AF65-F5344CB8AC3E}">
        <p14:creationId xmlns:p14="http://schemas.microsoft.com/office/powerpoint/2010/main" val="3945466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97279"/>
            <a:ext cx="3977640" cy="3634740"/>
          </a:xfrm>
        </p:spPr>
        <p:txBody>
          <a:bodyPr>
            <a:noAutofit/>
          </a:bodyPr>
          <a:lstStyle>
            <a:lvl1pPr marL="85725" indent="-85725">
              <a:defRPr sz="1800"/>
            </a:lvl1pPr>
            <a:lvl2pPr marL="257175" indent="-171450">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9160" y="1097279"/>
            <a:ext cx="3977640" cy="3634740"/>
          </a:xfrm>
        </p:spPr>
        <p:txBody>
          <a:bodyPr>
            <a:noAutofit/>
          </a:bodyPr>
          <a:lstStyle>
            <a:lvl1pPr marL="128588" indent="-128588">
              <a:defRPr sz="1800"/>
            </a:lvl1pPr>
            <a:lvl2pPr marL="257175" indent="-128588">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solidFill>
                  <a:srgbClr val="000000">
                    <a:lumMod val="50000"/>
                    <a:lumOff val="50000"/>
                  </a:srgbClr>
                </a:solidFill>
              </a:rPr>
              <a:t>COMPANY CONFIDENTIAL  |  FOR INTERNAL USE ONLY  |  DO NOT COPY</a:t>
            </a:r>
          </a:p>
        </p:txBody>
      </p:sp>
      <p:sp>
        <p:nvSpPr>
          <p:cNvPr id="7" name="Slide Number Placeholder 6"/>
          <p:cNvSpPr>
            <a:spLocks noGrp="1"/>
          </p:cNvSpPr>
          <p:nvPr>
            <p:ph type="sldNum" sz="quarter" idx="12"/>
          </p:nvPr>
        </p:nvSpPr>
        <p:spPr/>
        <p:txBody>
          <a:bodyPr/>
          <a:lstStyle/>
          <a:p>
            <a:fld id="{1A2DCB2D-F3A1-47AC-A248-15826C4C808C}"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
        <p:nvSpPr>
          <p:cNvPr id="13" name="Freeform 5"/>
          <p:cNvSpPr>
            <a:spLocks/>
          </p:cNvSpPr>
          <p:nvPr userDrawn="1"/>
        </p:nvSpPr>
        <p:spPr bwMode="gray">
          <a:xfrm>
            <a:off x="451645" y="844422"/>
            <a:ext cx="8240713" cy="92869"/>
          </a:xfrm>
          <a:custGeom>
            <a:avLst/>
            <a:gdLst/>
            <a:ahLst/>
            <a:cxnLst>
              <a:cxn ang="0">
                <a:pos x="8638" y="79"/>
              </a:cxn>
              <a:cxn ang="0">
                <a:pos x="8638" y="79"/>
              </a:cxn>
              <a:cxn ang="0">
                <a:pos x="8604" y="44"/>
              </a:cxn>
              <a:cxn ang="0">
                <a:pos x="8604" y="44"/>
              </a:cxn>
              <a:cxn ang="0">
                <a:pos x="8548" y="36"/>
              </a:cxn>
              <a:cxn ang="0">
                <a:pos x="8548" y="37"/>
              </a:cxn>
              <a:cxn ang="0">
                <a:pos x="91" y="37"/>
              </a:cxn>
              <a:cxn ang="0">
                <a:pos x="40" y="30"/>
              </a:cxn>
              <a:cxn ang="0">
                <a:pos x="39" y="30"/>
              </a:cxn>
              <a:cxn ang="0">
                <a:pos x="8" y="1"/>
              </a:cxn>
              <a:cxn ang="0">
                <a:pos x="8" y="0"/>
              </a:cxn>
              <a:cxn ang="0">
                <a:pos x="0" y="0"/>
              </a:cxn>
              <a:cxn ang="0">
                <a:pos x="0" y="1"/>
              </a:cxn>
              <a:cxn ang="0">
                <a:pos x="1" y="34"/>
              </a:cxn>
              <a:cxn ang="0">
                <a:pos x="36" y="70"/>
              </a:cxn>
              <a:cxn ang="0">
                <a:pos x="36" y="70"/>
              </a:cxn>
              <a:cxn ang="0">
                <a:pos x="91" y="77"/>
              </a:cxn>
              <a:cxn ang="0">
                <a:pos x="91" y="77"/>
              </a:cxn>
              <a:cxn ang="0">
                <a:pos x="8548" y="77"/>
              </a:cxn>
              <a:cxn ang="0">
                <a:pos x="8599" y="83"/>
              </a:cxn>
              <a:cxn ang="0">
                <a:pos x="8601" y="84"/>
              </a:cxn>
              <a:cxn ang="0">
                <a:pos x="8632" y="113"/>
              </a:cxn>
              <a:cxn ang="0">
                <a:pos x="8632" y="114"/>
              </a:cxn>
              <a:cxn ang="0">
                <a:pos x="8640" y="114"/>
              </a:cxn>
              <a:cxn ang="0">
                <a:pos x="8640" y="113"/>
              </a:cxn>
              <a:cxn ang="0">
                <a:pos x="8638" y="79"/>
              </a:cxn>
            </a:cxnLst>
            <a:rect l="0" t="0" r="r" b="b"/>
            <a:pathLst>
              <a:path w="8640" h="114">
                <a:moveTo>
                  <a:pt x="8638" y="79"/>
                </a:moveTo>
                <a:lnTo>
                  <a:pt x="8638" y="79"/>
                </a:lnTo>
                <a:cubicBezTo>
                  <a:pt x="8635" y="60"/>
                  <a:pt x="8626" y="51"/>
                  <a:pt x="8604" y="44"/>
                </a:cubicBezTo>
                <a:lnTo>
                  <a:pt x="8604" y="44"/>
                </a:lnTo>
                <a:cubicBezTo>
                  <a:pt x="8592" y="40"/>
                  <a:pt x="8573" y="38"/>
                  <a:pt x="8548" y="36"/>
                </a:cubicBezTo>
                <a:lnTo>
                  <a:pt x="8548" y="37"/>
                </a:lnTo>
                <a:lnTo>
                  <a:pt x="91" y="37"/>
                </a:lnTo>
                <a:cubicBezTo>
                  <a:pt x="70" y="35"/>
                  <a:pt x="51" y="33"/>
                  <a:pt x="40" y="30"/>
                </a:cubicBezTo>
                <a:lnTo>
                  <a:pt x="39" y="30"/>
                </a:lnTo>
                <a:cubicBezTo>
                  <a:pt x="28" y="26"/>
                  <a:pt x="7" y="19"/>
                  <a:pt x="8" y="1"/>
                </a:cubicBezTo>
                <a:lnTo>
                  <a:pt x="8" y="0"/>
                </a:lnTo>
                <a:lnTo>
                  <a:pt x="0" y="0"/>
                </a:lnTo>
                <a:lnTo>
                  <a:pt x="0" y="1"/>
                </a:lnTo>
                <a:cubicBezTo>
                  <a:pt x="0" y="11"/>
                  <a:pt x="0" y="26"/>
                  <a:pt x="1" y="34"/>
                </a:cubicBezTo>
                <a:cubicBezTo>
                  <a:pt x="4" y="53"/>
                  <a:pt x="13" y="63"/>
                  <a:pt x="36" y="70"/>
                </a:cubicBezTo>
                <a:lnTo>
                  <a:pt x="36" y="70"/>
                </a:lnTo>
                <a:cubicBezTo>
                  <a:pt x="47" y="73"/>
                  <a:pt x="66" y="75"/>
                  <a:pt x="91" y="77"/>
                </a:cubicBezTo>
                <a:lnTo>
                  <a:pt x="91" y="77"/>
                </a:lnTo>
                <a:lnTo>
                  <a:pt x="8548" y="77"/>
                </a:lnTo>
                <a:cubicBezTo>
                  <a:pt x="8570" y="78"/>
                  <a:pt x="8588" y="80"/>
                  <a:pt x="8599" y="83"/>
                </a:cubicBezTo>
                <a:lnTo>
                  <a:pt x="8601" y="84"/>
                </a:lnTo>
                <a:cubicBezTo>
                  <a:pt x="8611" y="87"/>
                  <a:pt x="8632" y="94"/>
                  <a:pt x="8632" y="113"/>
                </a:cubicBezTo>
                <a:lnTo>
                  <a:pt x="8632" y="114"/>
                </a:lnTo>
                <a:lnTo>
                  <a:pt x="8640" y="114"/>
                </a:lnTo>
                <a:lnTo>
                  <a:pt x="8640" y="113"/>
                </a:lnTo>
                <a:cubicBezTo>
                  <a:pt x="8640" y="103"/>
                  <a:pt x="8639" y="87"/>
                  <a:pt x="8638" y="79"/>
                </a:cubicBezTo>
                <a:close/>
              </a:path>
            </a:pathLst>
          </a:custGeom>
          <a:solidFill>
            <a:schemeClr val="bg1">
              <a:lumMod val="65000"/>
            </a:schemeClr>
          </a:solidFill>
          <a:ln w="12700">
            <a:noFill/>
            <a:prstDash val="solid"/>
            <a:round/>
            <a:headEnd/>
            <a:tailEnd/>
          </a:ln>
        </p:spPr>
        <p:txBody>
          <a:bodyPr vert="horz" wrap="square" lIns="68580" tIns="34290" rIns="68580" bIns="34290" numCol="1" anchor="t" anchorCtr="0" compatLnSpc="1">
            <a:prstTxWarp prst="textNoShape">
              <a:avLst/>
            </a:prstTxWarp>
          </a:bodyPr>
          <a:lstStyle/>
          <a:p>
            <a:pPr defTabSz="685800"/>
            <a:endParaRPr lang="en-US" sz="1350" dirty="0">
              <a:solidFill>
                <a:srgbClr val="000000"/>
              </a:solidFill>
            </a:endParaRPr>
          </a:p>
        </p:txBody>
      </p:sp>
    </p:spTree>
    <p:extLst>
      <p:ext uri="{BB962C8B-B14F-4D97-AF65-F5344CB8AC3E}">
        <p14:creationId xmlns:p14="http://schemas.microsoft.com/office/powerpoint/2010/main" val="4055853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ext on Left Only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097279"/>
            <a:ext cx="3977640" cy="3634740"/>
          </a:xfrm>
        </p:spPr>
        <p:txBody>
          <a:bodyPr>
            <a:noAutofit/>
          </a:bodyPr>
          <a:lstStyle>
            <a:lvl1pPr marL="85725" indent="-85725">
              <a:defRPr sz="1800"/>
            </a:lvl1pPr>
            <a:lvl2pPr marL="257175" indent="-171450">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solidFill>
                  <a:srgbClr val="000000">
                    <a:lumMod val="50000"/>
                    <a:lumOff val="50000"/>
                  </a:srgbClr>
                </a:solidFill>
              </a:rPr>
              <a:t>COMPANY CONFIDENTIAL  |  FOR INTERNAL USE ONLY  |  DO NOT COPY</a:t>
            </a:r>
          </a:p>
        </p:txBody>
      </p:sp>
      <p:sp>
        <p:nvSpPr>
          <p:cNvPr id="7" name="Slide Number Placeholder 6"/>
          <p:cNvSpPr>
            <a:spLocks noGrp="1"/>
          </p:cNvSpPr>
          <p:nvPr>
            <p:ph type="sldNum" sz="quarter" idx="12"/>
          </p:nvPr>
        </p:nvSpPr>
        <p:spPr/>
        <p:txBody>
          <a:bodyPr/>
          <a:lstStyle/>
          <a:p>
            <a:fld id="{1A2DCB2D-F3A1-47AC-A248-15826C4C808C}"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
        <p:nvSpPr>
          <p:cNvPr id="8" name="Freeform 5"/>
          <p:cNvSpPr>
            <a:spLocks/>
          </p:cNvSpPr>
          <p:nvPr/>
        </p:nvSpPr>
        <p:spPr bwMode="gray">
          <a:xfrm>
            <a:off x="451645" y="844422"/>
            <a:ext cx="8240713" cy="92869"/>
          </a:xfrm>
          <a:custGeom>
            <a:avLst/>
            <a:gdLst/>
            <a:ahLst/>
            <a:cxnLst>
              <a:cxn ang="0">
                <a:pos x="8638" y="79"/>
              </a:cxn>
              <a:cxn ang="0">
                <a:pos x="8638" y="79"/>
              </a:cxn>
              <a:cxn ang="0">
                <a:pos x="8604" y="44"/>
              </a:cxn>
              <a:cxn ang="0">
                <a:pos x="8604" y="44"/>
              </a:cxn>
              <a:cxn ang="0">
                <a:pos x="8548" y="36"/>
              </a:cxn>
              <a:cxn ang="0">
                <a:pos x="8548" y="37"/>
              </a:cxn>
              <a:cxn ang="0">
                <a:pos x="91" y="37"/>
              </a:cxn>
              <a:cxn ang="0">
                <a:pos x="40" y="30"/>
              </a:cxn>
              <a:cxn ang="0">
                <a:pos x="39" y="30"/>
              </a:cxn>
              <a:cxn ang="0">
                <a:pos x="8" y="1"/>
              </a:cxn>
              <a:cxn ang="0">
                <a:pos x="8" y="0"/>
              </a:cxn>
              <a:cxn ang="0">
                <a:pos x="0" y="0"/>
              </a:cxn>
              <a:cxn ang="0">
                <a:pos x="0" y="1"/>
              </a:cxn>
              <a:cxn ang="0">
                <a:pos x="1" y="34"/>
              </a:cxn>
              <a:cxn ang="0">
                <a:pos x="36" y="70"/>
              </a:cxn>
              <a:cxn ang="0">
                <a:pos x="36" y="70"/>
              </a:cxn>
              <a:cxn ang="0">
                <a:pos x="91" y="77"/>
              </a:cxn>
              <a:cxn ang="0">
                <a:pos x="91" y="77"/>
              </a:cxn>
              <a:cxn ang="0">
                <a:pos x="8548" y="77"/>
              </a:cxn>
              <a:cxn ang="0">
                <a:pos x="8599" y="83"/>
              </a:cxn>
              <a:cxn ang="0">
                <a:pos x="8601" y="84"/>
              </a:cxn>
              <a:cxn ang="0">
                <a:pos x="8632" y="113"/>
              </a:cxn>
              <a:cxn ang="0">
                <a:pos x="8632" y="114"/>
              </a:cxn>
              <a:cxn ang="0">
                <a:pos x="8640" y="114"/>
              </a:cxn>
              <a:cxn ang="0">
                <a:pos x="8640" y="113"/>
              </a:cxn>
              <a:cxn ang="0">
                <a:pos x="8638" y="79"/>
              </a:cxn>
            </a:cxnLst>
            <a:rect l="0" t="0" r="r" b="b"/>
            <a:pathLst>
              <a:path w="8640" h="114">
                <a:moveTo>
                  <a:pt x="8638" y="79"/>
                </a:moveTo>
                <a:lnTo>
                  <a:pt x="8638" y="79"/>
                </a:lnTo>
                <a:cubicBezTo>
                  <a:pt x="8635" y="60"/>
                  <a:pt x="8626" y="51"/>
                  <a:pt x="8604" y="44"/>
                </a:cubicBezTo>
                <a:lnTo>
                  <a:pt x="8604" y="44"/>
                </a:lnTo>
                <a:cubicBezTo>
                  <a:pt x="8592" y="40"/>
                  <a:pt x="8573" y="38"/>
                  <a:pt x="8548" y="36"/>
                </a:cubicBezTo>
                <a:lnTo>
                  <a:pt x="8548" y="37"/>
                </a:lnTo>
                <a:lnTo>
                  <a:pt x="91" y="37"/>
                </a:lnTo>
                <a:cubicBezTo>
                  <a:pt x="70" y="35"/>
                  <a:pt x="51" y="33"/>
                  <a:pt x="40" y="30"/>
                </a:cubicBezTo>
                <a:lnTo>
                  <a:pt x="39" y="30"/>
                </a:lnTo>
                <a:cubicBezTo>
                  <a:pt x="28" y="26"/>
                  <a:pt x="7" y="19"/>
                  <a:pt x="8" y="1"/>
                </a:cubicBezTo>
                <a:lnTo>
                  <a:pt x="8" y="0"/>
                </a:lnTo>
                <a:lnTo>
                  <a:pt x="0" y="0"/>
                </a:lnTo>
                <a:lnTo>
                  <a:pt x="0" y="1"/>
                </a:lnTo>
                <a:cubicBezTo>
                  <a:pt x="0" y="11"/>
                  <a:pt x="0" y="26"/>
                  <a:pt x="1" y="34"/>
                </a:cubicBezTo>
                <a:cubicBezTo>
                  <a:pt x="4" y="53"/>
                  <a:pt x="13" y="63"/>
                  <a:pt x="36" y="70"/>
                </a:cubicBezTo>
                <a:lnTo>
                  <a:pt x="36" y="70"/>
                </a:lnTo>
                <a:cubicBezTo>
                  <a:pt x="47" y="73"/>
                  <a:pt x="66" y="75"/>
                  <a:pt x="91" y="77"/>
                </a:cubicBezTo>
                <a:lnTo>
                  <a:pt x="91" y="77"/>
                </a:lnTo>
                <a:lnTo>
                  <a:pt x="8548" y="77"/>
                </a:lnTo>
                <a:cubicBezTo>
                  <a:pt x="8570" y="78"/>
                  <a:pt x="8588" y="80"/>
                  <a:pt x="8599" y="83"/>
                </a:cubicBezTo>
                <a:lnTo>
                  <a:pt x="8601" y="84"/>
                </a:lnTo>
                <a:cubicBezTo>
                  <a:pt x="8611" y="87"/>
                  <a:pt x="8632" y="94"/>
                  <a:pt x="8632" y="113"/>
                </a:cubicBezTo>
                <a:lnTo>
                  <a:pt x="8632" y="114"/>
                </a:lnTo>
                <a:lnTo>
                  <a:pt x="8640" y="114"/>
                </a:lnTo>
                <a:lnTo>
                  <a:pt x="8640" y="113"/>
                </a:lnTo>
                <a:cubicBezTo>
                  <a:pt x="8640" y="103"/>
                  <a:pt x="8639" y="87"/>
                  <a:pt x="8638" y="79"/>
                </a:cubicBezTo>
                <a:close/>
              </a:path>
            </a:pathLst>
          </a:custGeom>
          <a:solidFill>
            <a:schemeClr val="bg1">
              <a:lumMod val="65000"/>
            </a:schemeClr>
          </a:solidFill>
          <a:ln w="12700">
            <a:noFill/>
            <a:prstDash val="solid"/>
            <a:round/>
            <a:headEnd/>
            <a:tailEnd/>
          </a:ln>
        </p:spPr>
        <p:txBody>
          <a:bodyPr vert="horz" wrap="square" lIns="68580" tIns="34290" rIns="68580" bIns="34290" numCol="1" anchor="t" anchorCtr="0" compatLnSpc="1">
            <a:prstTxWarp prst="textNoShape">
              <a:avLst/>
            </a:prstTxWarp>
          </a:bodyPr>
          <a:lstStyle/>
          <a:p>
            <a:pPr defTabSz="685800"/>
            <a:endParaRPr lang="en-US" sz="1350" dirty="0">
              <a:solidFill>
                <a:srgbClr val="000000"/>
              </a:solidFill>
            </a:endParaRPr>
          </a:p>
        </p:txBody>
      </p:sp>
    </p:spTree>
    <p:extLst>
      <p:ext uri="{BB962C8B-B14F-4D97-AF65-F5344CB8AC3E}">
        <p14:creationId xmlns:p14="http://schemas.microsoft.com/office/powerpoint/2010/main" val="2993753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ext on Right Only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709160" y="1097279"/>
            <a:ext cx="3977640" cy="3634740"/>
          </a:xfrm>
        </p:spPr>
        <p:txBody>
          <a:bodyPr>
            <a:noAutofit/>
          </a:bodyPr>
          <a:lstStyle>
            <a:lvl1pPr marL="82154" indent="-82154">
              <a:defRPr sz="1800"/>
            </a:lvl1pPr>
            <a:lvl2pPr>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solidFill>
                  <a:srgbClr val="000000">
                    <a:lumMod val="50000"/>
                    <a:lumOff val="50000"/>
                  </a:srgbClr>
                </a:solidFill>
              </a:rPr>
              <a:t>COMPANY CONFIDENTIAL  |  FOR INTERNAL USE ONLY  |  DO NOT COPY</a:t>
            </a:r>
          </a:p>
        </p:txBody>
      </p:sp>
      <p:sp>
        <p:nvSpPr>
          <p:cNvPr id="7" name="Slide Number Placeholder 6"/>
          <p:cNvSpPr>
            <a:spLocks noGrp="1"/>
          </p:cNvSpPr>
          <p:nvPr>
            <p:ph type="sldNum" sz="quarter" idx="12"/>
          </p:nvPr>
        </p:nvSpPr>
        <p:spPr/>
        <p:txBody>
          <a:bodyPr/>
          <a:lstStyle/>
          <a:p>
            <a:fld id="{1A2DCB2D-F3A1-47AC-A248-15826C4C808C}"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
        <p:nvSpPr>
          <p:cNvPr id="10" name="Freeform 5"/>
          <p:cNvSpPr>
            <a:spLocks/>
          </p:cNvSpPr>
          <p:nvPr userDrawn="1"/>
        </p:nvSpPr>
        <p:spPr bwMode="gray">
          <a:xfrm>
            <a:off x="451645" y="844422"/>
            <a:ext cx="8240713" cy="92869"/>
          </a:xfrm>
          <a:custGeom>
            <a:avLst/>
            <a:gdLst/>
            <a:ahLst/>
            <a:cxnLst>
              <a:cxn ang="0">
                <a:pos x="8638" y="79"/>
              </a:cxn>
              <a:cxn ang="0">
                <a:pos x="8638" y="79"/>
              </a:cxn>
              <a:cxn ang="0">
                <a:pos x="8604" y="44"/>
              </a:cxn>
              <a:cxn ang="0">
                <a:pos x="8604" y="44"/>
              </a:cxn>
              <a:cxn ang="0">
                <a:pos x="8548" y="36"/>
              </a:cxn>
              <a:cxn ang="0">
                <a:pos x="8548" y="37"/>
              </a:cxn>
              <a:cxn ang="0">
                <a:pos x="91" y="37"/>
              </a:cxn>
              <a:cxn ang="0">
                <a:pos x="40" y="30"/>
              </a:cxn>
              <a:cxn ang="0">
                <a:pos x="39" y="30"/>
              </a:cxn>
              <a:cxn ang="0">
                <a:pos x="8" y="1"/>
              </a:cxn>
              <a:cxn ang="0">
                <a:pos x="8" y="0"/>
              </a:cxn>
              <a:cxn ang="0">
                <a:pos x="0" y="0"/>
              </a:cxn>
              <a:cxn ang="0">
                <a:pos x="0" y="1"/>
              </a:cxn>
              <a:cxn ang="0">
                <a:pos x="1" y="34"/>
              </a:cxn>
              <a:cxn ang="0">
                <a:pos x="36" y="70"/>
              </a:cxn>
              <a:cxn ang="0">
                <a:pos x="36" y="70"/>
              </a:cxn>
              <a:cxn ang="0">
                <a:pos x="91" y="77"/>
              </a:cxn>
              <a:cxn ang="0">
                <a:pos x="91" y="77"/>
              </a:cxn>
              <a:cxn ang="0">
                <a:pos x="8548" y="77"/>
              </a:cxn>
              <a:cxn ang="0">
                <a:pos x="8599" y="83"/>
              </a:cxn>
              <a:cxn ang="0">
                <a:pos x="8601" y="84"/>
              </a:cxn>
              <a:cxn ang="0">
                <a:pos x="8632" y="113"/>
              </a:cxn>
              <a:cxn ang="0">
                <a:pos x="8632" y="114"/>
              </a:cxn>
              <a:cxn ang="0">
                <a:pos x="8640" y="114"/>
              </a:cxn>
              <a:cxn ang="0">
                <a:pos x="8640" y="113"/>
              </a:cxn>
              <a:cxn ang="0">
                <a:pos x="8638" y="79"/>
              </a:cxn>
            </a:cxnLst>
            <a:rect l="0" t="0" r="r" b="b"/>
            <a:pathLst>
              <a:path w="8640" h="114">
                <a:moveTo>
                  <a:pt x="8638" y="79"/>
                </a:moveTo>
                <a:lnTo>
                  <a:pt x="8638" y="79"/>
                </a:lnTo>
                <a:cubicBezTo>
                  <a:pt x="8635" y="60"/>
                  <a:pt x="8626" y="51"/>
                  <a:pt x="8604" y="44"/>
                </a:cubicBezTo>
                <a:lnTo>
                  <a:pt x="8604" y="44"/>
                </a:lnTo>
                <a:cubicBezTo>
                  <a:pt x="8592" y="40"/>
                  <a:pt x="8573" y="38"/>
                  <a:pt x="8548" y="36"/>
                </a:cubicBezTo>
                <a:lnTo>
                  <a:pt x="8548" y="37"/>
                </a:lnTo>
                <a:lnTo>
                  <a:pt x="91" y="37"/>
                </a:lnTo>
                <a:cubicBezTo>
                  <a:pt x="70" y="35"/>
                  <a:pt x="51" y="33"/>
                  <a:pt x="40" y="30"/>
                </a:cubicBezTo>
                <a:lnTo>
                  <a:pt x="39" y="30"/>
                </a:lnTo>
                <a:cubicBezTo>
                  <a:pt x="28" y="26"/>
                  <a:pt x="7" y="19"/>
                  <a:pt x="8" y="1"/>
                </a:cubicBezTo>
                <a:lnTo>
                  <a:pt x="8" y="0"/>
                </a:lnTo>
                <a:lnTo>
                  <a:pt x="0" y="0"/>
                </a:lnTo>
                <a:lnTo>
                  <a:pt x="0" y="1"/>
                </a:lnTo>
                <a:cubicBezTo>
                  <a:pt x="0" y="11"/>
                  <a:pt x="0" y="26"/>
                  <a:pt x="1" y="34"/>
                </a:cubicBezTo>
                <a:cubicBezTo>
                  <a:pt x="4" y="53"/>
                  <a:pt x="13" y="63"/>
                  <a:pt x="36" y="70"/>
                </a:cubicBezTo>
                <a:lnTo>
                  <a:pt x="36" y="70"/>
                </a:lnTo>
                <a:cubicBezTo>
                  <a:pt x="47" y="73"/>
                  <a:pt x="66" y="75"/>
                  <a:pt x="91" y="77"/>
                </a:cubicBezTo>
                <a:lnTo>
                  <a:pt x="91" y="77"/>
                </a:lnTo>
                <a:lnTo>
                  <a:pt x="8548" y="77"/>
                </a:lnTo>
                <a:cubicBezTo>
                  <a:pt x="8570" y="78"/>
                  <a:pt x="8588" y="80"/>
                  <a:pt x="8599" y="83"/>
                </a:cubicBezTo>
                <a:lnTo>
                  <a:pt x="8601" y="84"/>
                </a:lnTo>
                <a:cubicBezTo>
                  <a:pt x="8611" y="87"/>
                  <a:pt x="8632" y="94"/>
                  <a:pt x="8632" y="113"/>
                </a:cubicBezTo>
                <a:lnTo>
                  <a:pt x="8632" y="114"/>
                </a:lnTo>
                <a:lnTo>
                  <a:pt x="8640" y="114"/>
                </a:lnTo>
                <a:lnTo>
                  <a:pt x="8640" y="113"/>
                </a:lnTo>
                <a:cubicBezTo>
                  <a:pt x="8640" y="103"/>
                  <a:pt x="8639" y="87"/>
                  <a:pt x="8638" y="79"/>
                </a:cubicBezTo>
                <a:close/>
              </a:path>
            </a:pathLst>
          </a:custGeom>
          <a:solidFill>
            <a:schemeClr val="bg1">
              <a:lumMod val="65000"/>
            </a:schemeClr>
          </a:solidFill>
          <a:ln w="12700">
            <a:noFill/>
            <a:prstDash val="solid"/>
            <a:round/>
            <a:headEnd/>
            <a:tailEnd/>
          </a:ln>
        </p:spPr>
        <p:txBody>
          <a:bodyPr vert="horz" wrap="square" lIns="68580" tIns="34290" rIns="68580" bIns="34290" numCol="1" anchor="t" anchorCtr="0" compatLnSpc="1">
            <a:prstTxWarp prst="textNoShape">
              <a:avLst/>
            </a:prstTxWarp>
          </a:bodyPr>
          <a:lstStyle/>
          <a:p>
            <a:pPr defTabSz="685800"/>
            <a:endParaRPr lang="en-US" sz="1350" dirty="0">
              <a:solidFill>
                <a:srgbClr val="000000"/>
              </a:solidFill>
            </a:endParaRPr>
          </a:p>
        </p:txBody>
      </p:sp>
    </p:spTree>
    <p:extLst>
      <p:ext uri="{BB962C8B-B14F-4D97-AF65-F5344CB8AC3E}">
        <p14:creationId xmlns:p14="http://schemas.microsoft.com/office/powerpoint/2010/main" val="1465772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dirty="0">
                <a:solidFill>
                  <a:srgbClr val="000000">
                    <a:lumMod val="50000"/>
                    <a:lumOff val="50000"/>
                  </a:srgbClr>
                </a:solidFill>
              </a:rPr>
              <a:t>COMPANY CONFIDENTIAL  |  FOR INTERNAL USE ONLY  |  DO NOT COPY</a:t>
            </a:r>
          </a:p>
        </p:txBody>
      </p:sp>
      <p:sp>
        <p:nvSpPr>
          <p:cNvPr id="5" name="Slide Number Placeholder 4"/>
          <p:cNvSpPr>
            <a:spLocks noGrp="1"/>
          </p:cNvSpPr>
          <p:nvPr>
            <p:ph type="sldNum" sz="quarter" idx="12"/>
          </p:nvPr>
        </p:nvSpPr>
        <p:spPr/>
        <p:txBody>
          <a:bodyPr/>
          <a:lstStyle/>
          <a:p>
            <a:fld id="{1A2DCB2D-F3A1-47AC-A248-15826C4C808C}"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
        <p:nvSpPr>
          <p:cNvPr id="6" name="Freeform 5"/>
          <p:cNvSpPr>
            <a:spLocks/>
          </p:cNvSpPr>
          <p:nvPr/>
        </p:nvSpPr>
        <p:spPr bwMode="gray">
          <a:xfrm>
            <a:off x="451645" y="844422"/>
            <a:ext cx="8240713" cy="92869"/>
          </a:xfrm>
          <a:custGeom>
            <a:avLst/>
            <a:gdLst/>
            <a:ahLst/>
            <a:cxnLst>
              <a:cxn ang="0">
                <a:pos x="8638" y="79"/>
              </a:cxn>
              <a:cxn ang="0">
                <a:pos x="8638" y="79"/>
              </a:cxn>
              <a:cxn ang="0">
                <a:pos x="8604" y="44"/>
              </a:cxn>
              <a:cxn ang="0">
                <a:pos x="8604" y="44"/>
              </a:cxn>
              <a:cxn ang="0">
                <a:pos x="8548" y="36"/>
              </a:cxn>
              <a:cxn ang="0">
                <a:pos x="8548" y="37"/>
              </a:cxn>
              <a:cxn ang="0">
                <a:pos x="91" y="37"/>
              </a:cxn>
              <a:cxn ang="0">
                <a:pos x="40" y="30"/>
              </a:cxn>
              <a:cxn ang="0">
                <a:pos x="39" y="30"/>
              </a:cxn>
              <a:cxn ang="0">
                <a:pos x="8" y="1"/>
              </a:cxn>
              <a:cxn ang="0">
                <a:pos x="8" y="0"/>
              </a:cxn>
              <a:cxn ang="0">
                <a:pos x="0" y="0"/>
              </a:cxn>
              <a:cxn ang="0">
                <a:pos x="0" y="1"/>
              </a:cxn>
              <a:cxn ang="0">
                <a:pos x="1" y="34"/>
              </a:cxn>
              <a:cxn ang="0">
                <a:pos x="36" y="70"/>
              </a:cxn>
              <a:cxn ang="0">
                <a:pos x="36" y="70"/>
              </a:cxn>
              <a:cxn ang="0">
                <a:pos x="91" y="77"/>
              </a:cxn>
              <a:cxn ang="0">
                <a:pos x="91" y="77"/>
              </a:cxn>
              <a:cxn ang="0">
                <a:pos x="8548" y="77"/>
              </a:cxn>
              <a:cxn ang="0">
                <a:pos x="8599" y="83"/>
              </a:cxn>
              <a:cxn ang="0">
                <a:pos x="8601" y="84"/>
              </a:cxn>
              <a:cxn ang="0">
                <a:pos x="8632" y="113"/>
              </a:cxn>
              <a:cxn ang="0">
                <a:pos x="8632" y="114"/>
              </a:cxn>
              <a:cxn ang="0">
                <a:pos x="8640" y="114"/>
              </a:cxn>
              <a:cxn ang="0">
                <a:pos x="8640" y="113"/>
              </a:cxn>
              <a:cxn ang="0">
                <a:pos x="8638" y="79"/>
              </a:cxn>
            </a:cxnLst>
            <a:rect l="0" t="0" r="r" b="b"/>
            <a:pathLst>
              <a:path w="8640" h="114">
                <a:moveTo>
                  <a:pt x="8638" y="79"/>
                </a:moveTo>
                <a:lnTo>
                  <a:pt x="8638" y="79"/>
                </a:lnTo>
                <a:cubicBezTo>
                  <a:pt x="8635" y="60"/>
                  <a:pt x="8626" y="51"/>
                  <a:pt x="8604" y="44"/>
                </a:cubicBezTo>
                <a:lnTo>
                  <a:pt x="8604" y="44"/>
                </a:lnTo>
                <a:cubicBezTo>
                  <a:pt x="8592" y="40"/>
                  <a:pt x="8573" y="38"/>
                  <a:pt x="8548" y="36"/>
                </a:cubicBezTo>
                <a:lnTo>
                  <a:pt x="8548" y="37"/>
                </a:lnTo>
                <a:lnTo>
                  <a:pt x="91" y="37"/>
                </a:lnTo>
                <a:cubicBezTo>
                  <a:pt x="70" y="35"/>
                  <a:pt x="51" y="33"/>
                  <a:pt x="40" y="30"/>
                </a:cubicBezTo>
                <a:lnTo>
                  <a:pt x="39" y="30"/>
                </a:lnTo>
                <a:cubicBezTo>
                  <a:pt x="28" y="26"/>
                  <a:pt x="7" y="19"/>
                  <a:pt x="8" y="1"/>
                </a:cubicBezTo>
                <a:lnTo>
                  <a:pt x="8" y="0"/>
                </a:lnTo>
                <a:lnTo>
                  <a:pt x="0" y="0"/>
                </a:lnTo>
                <a:lnTo>
                  <a:pt x="0" y="1"/>
                </a:lnTo>
                <a:cubicBezTo>
                  <a:pt x="0" y="11"/>
                  <a:pt x="0" y="26"/>
                  <a:pt x="1" y="34"/>
                </a:cubicBezTo>
                <a:cubicBezTo>
                  <a:pt x="4" y="53"/>
                  <a:pt x="13" y="63"/>
                  <a:pt x="36" y="70"/>
                </a:cubicBezTo>
                <a:lnTo>
                  <a:pt x="36" y="70"/>
                </a:lnTo>
                <a:cubicBezTo>
                  <a:pt x="47" y="73"/>
                  <a:pt x="66" y="75"/>
                  <a:pt x="91" y="77"/>
                </a:cubicBezTo>
                <a:lnTo>
                  <a:pt x="91" y="77"/>
                </a:lnTo>
                <a:lnTo>
                  <a:pt x="8548" y="77"/>
                </a:lnTo>
                <a:cubicBezTo>
                  <a:pt x="8570" y="78"/>
                  <a:pt x="8588" y="80"/>
                  <a:pt x="8599" y="83"/>
                </a:cubicBezTo>
                <a:lnTo>
                  <a:pt x="8601" y="84"/>
                </a:lnTo>
                <a:cubicBezTo>
                  <a:pt x="8611" y="87"/>
                  <a:pt x="8632" y="94"/>
                  <a:pt x="8632" y="113"/>
                </a:cubicBezTo>
                <a:lnTo>
                  <a:pt x="8632" y="114"/>
                </a:lnTo>
                <a:lnTo>
                  <a:pt x="8640" y="114"/>
                </a:lnTo>
                <a:lnTo>
                  <a:pt x="8640" y="113"/>
                </a:lnTo>
                <a:cubicBezTo>
                  <a:pt x="8640" y="103"/>
                  <a:pt x="8639" y="87"/>
                  <a:pt x="8638" y="79"/>
                </a:cubicBezTo>
                <a:close/>
              </a:path>
            </a:pathLst>
          </a:custGeom>
          <a:solidFill>
            <a:schemeClr val="bg1">
              <a:lumMod val="65000"/>
            </a:schemeClr>
          </a:solidFill>
          <a:ln w="12700">
            <a:noFill/>
            <a:prstDash val="solid"/>
            <a:round/>
            <a:headEnd/>
            <a:tailEnd/>
          </a:ln>
        </p:spPr>
        <p:txBody>
          <a:bodyPr vert="horz" wrap="square" lIns="68580" tIns="34290" rIns="68580" bIns="34290" numCol="1" anchor="t" anchorCtr="0" compatLnSpc="1">
            <a:prstTxWarp prst="textNoShape">
              <a:avLst/>
            </a:prstTxWarp>
          </a:bodyPr>
          <a:lstStyle/>
          <a:p>
            <a:pPr defTabSz="685800"/>
            <a:endParaRPr lang="en-US" sz="1350" dirty="0">
              <a:solidFill>
                <a:srgbClr val="000000"/>
              </a:solidFill>
            </a:endParaRPr>
          </a:p>
        </p:txBody>
      </p:sp>
    </p:spTree>
    <p:extLst>
      <p:ext uri="{BB962C8B-B14F-4D97-AF65-F5344CB8AC3E}">
        <p14:creationId xmlns:p14="http://schemas.microsoft.com/office/powerpoint/2010/main" val="2150619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hort Header Title Page">
    <p:bg>
      <p:bgPr>
        <a:solidFill>
          <a:srgbClr val="19B9C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011710"/>
            <a:ext cx="8686800" cy="449767"/>
          </a:xfrm>
        </p:spPr>
        <p:txBody>
          <a:bodyPr lIns="91440" anchor="t"/>
          <a:lstStyle>
            <a:lvl1pPr algn="ctr">
              <a:defRPr sz="2475" b="1" i="0" cap="all">
                <a:solidFill>
                  <a:schemeClr val="bg1"/>
                </a:solidFill>
                <a:latin typeface="Arial"/>
                <a:cs typeface="Arial"/>
              </a:defRPr>
            </a:lvl1pPr>
          </a:lstStyle>
          <a:p>
            <a:r>
              <a:rPr lang="en-US" dirty="0"/>
              <a:t>INSERT SHORT TITLE HERE</a:t>
            </a:r>
          </a:p>
        </p:txBody>
      </p:sp>
      <p:sp>
        <p:nvSpPr>
          <p:cNvPr id="3" name="Text Placeholder 2"/>
          <p:cNvSpPr>
            <a:spLocks noGrp="1"/>
          </p:cNvSpPr>
          <p:nvPr>
            <p:ph type="body" idx="1" hasCustomPrompt="1"/>
          </p:nvPr>
        </p:nvSpPr>
        <p:spPr>
          <a:xfrm>
            <a:off x="228600" y="2468808"/>
            <a:ext cx="8686800" cy="303362"/>
          </a:xfrm>
        </p:spPr>
        <p:txBody>
          <a:bodyPr lIns="91440" anchor="t" anchorCtr="0"/>
          <a:lstStyle>
            <a:lvl1pPr marL="0" indent="0" algn="ctr">
              <a:buNone/>
              <a:defRPr sz="1200" b="0" i="0" spc="0" baseline="0">
                <a:solidFill>
                  <a:schemeClr val="bg1"/>
                </a:solidFill>
                <a:latin typeface="Arial"/>
                <a:cs typeface="Aria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en-US" dirty="0"/>
              <a:t>Presenter, Presenter Title</a:t>
            </a:r>
          </a:p>
        </p:txBody>
      </p:sp>
      <p:cxnSp>
        <p:nvCxnSpPr>
          <p:cNvPr id="14" name="Straight Connector 13"/>
          <p:cNvCxnSpPr/>
          <p:nvPr userDrawn="1"/>
        </p:nvCxnSpPr>
        <p:spPr>
          <a:xfrm>
            <a:off x="1143004" y="4807088"/>
            <a:ext cx="77658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CC_Horz_KO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707" y="4665341"/>
            <a:ext cx="879592" cy="346680"/>
          </a:xfrm>
          <a:prstGeom prst="rect">
            <a:avLst/>
          </a:prstGeom>
        </p:spPr>
      </p:pic>
      <p:sp>
        <p:nvSpPr>
          <p:cNvPr id="7" name="Slide Number Placeholder 5"/>
          <p:cNvSpPr>
            <a:spLocks noGrp="1"/>
          </p:cNvSpPr>
          <p:nvPr>
            <p:ph type="sldNum" sz="quarter" idx="4"/>
          </p:nvPr>
        </p:nvSpPr>
        <p:spPr>
          <a:xfrm>
            <a:off x="8183785" y="4772061"/>
            <a:ext cx="731619" cy="273844"/>
          </a:xfrm>
          <a:prstGeom prst="rect">
            <a:avLst/>
          </a:prstGeom>
        </p:spPr>
        <p:txBody>
          <a:bodyPr vert="horz" lIns="91440" tIns="45720" rIns="91440" bIns="45720" rtlCol="0" anchor="ctr"/>
          <a:lstStyle>
            <a:lvl1pPr algn="r">
              <a:defRPr sz="525" b="1" i="0">
                <a:solidFill>
                  <a:schemeClr val="bg1"/>
                </a:solidFill>
                <a:latin typeface="Arial"/>
                <a:cs typeface="Arial"/>
              </a:defRPr>
            </a:lvl1pPr>
          </a:lstStyle>
          <a:p>
            <a:fld id="{C8146628-1A01-9741-8A8B-916D51547CC7}" type="slidenum">
              <a:rPr lang="en-US" smtClean="0"/>
              <a:pPr/>
              <a:t>‹#›</a:t>
            </a:fld>
            <a:endParaRPr lang="en-US" dirty="0"/>
          </a:p>
        </p:txBody>
      </p:sp>
    </p:spTree>
    <p:extLst>
      <p:ext uri="{BB962C8B-B14F-4D97-AF65-F5344CB8AC3E}">
        <p14:creationId xmlns:p14="http://schemas.microsoft.com/office/powerpoint/2010/main" val="447763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NO LOGO">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solidFill>
                  <a:srgbClr val="000000">
                    <a:lumMod val="50000"/>
                    <a:lumOff val="50000"/>
                  </a:srgbClr>
                </a:solidFill>
              </a:rPr>
              <a:t>COMPANY CONFIDENTIAL  |  FOR INTERNAL USE ONLY  |  DO NOT COPY</a:t>
            </a:r>
          </a:p>
        </p:txBody>
      </p:sp>
      <p:sp>
        <p:nvSpPr>
          <p:cNvPr id="4" name="Slide Number Placeholder 3"/>
          <p:cNvSpPr>
            <a:spLocks noGrp="1"/>
          </p:cNvSpPr>
          <p:nvPr>
            <p:ph type="sldNum" sz="quarter" idx="12"/>
          </p:nvPr>
        </p:nvSpPr>
        <p:spPr/>
        <p:txBody>
          <a:bodyPr/>
          <a:lstStyle/>
          <a:p>
            <a:fld id="{1A2DCB2D-F3A1-47AC-A248-15826C4C808C}"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2028853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960120"/>
            <a:ext cx="4114800" cy="1124712"/>
          </a:xfrm>
        </p:spPr>
        <p:txBody>
          <a:bodyPr anchor="b" anchorCtr="0">
            <a:noAutofit/>
          </a:bodyPr>
          <a:lstStyle>
            <a:lvl1pPr algn="l">
              <a:lnSpc>
                <a:spcPct val="90000"/>
              </a:lnSpc>
              <a:defRPr sz="4050" b="0" cap="none">
                <a:solidFill>
                  <a:schemeClr val="bg1"/>
                </a:solidFill>
              </a:defRPr>
            </a:lvl1pPr>
          </a:lstStyle>
          <a:p>
            <a:r>
              <a:rPr lang="en-US" dirty="0"/>
              <a:t>Click to Edit Divider Title</a:t>
            </a:r>
          </a:p>
        </p:txBody>
      </p:sp>
      <p:sp>
        <p:nvSpPr>
          <p:cNvPr id="3" name="Text Placeholder 2"/>
          <p:cNvSpPr>
            <a:spLocks noGrp="1"/>
          </p:cNvSpPr>
          <p:nvPr>
            <p:ph type="body" idx="1"/>
          </p:nvPr>
        </p:nvSpPr>
        <p:spPr>
          <a:xfrm>
            <a:off x="457200" y="2468879"/>
            <a:ext cx="4114800" cy="1371600"/>
          </a:xfrm>
        </p:spPr>
        <p:txBody>
          <a:bodyPr anchor="t" anchorCtr="0">
            <a:noAutofit/>
          </a:bodyPr>
          <a:lstStyle>
            <a:lvl1pPr marL="0" indent="0">
              <a:lnSpc>
                <a:spcPct val="120000"/>
              </a:lnSpc>
              <a:spcBef>
                <a:spcPts val="450"/>
              </a:spcBef>
              <a:buNone/>
              <a:defRPr sz="1650">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bg2"/>
                </a:solidFill>
              </a:defRPr>
            </a:lvl1pPr>
          </a:lstStyle>
          <a:p>
            <a:r>
              <a:rPr lang="en-US" dirty="0">
                <a:solidFill>
                  <a:srgbClr val="FFFFFF"/>
                </a:solidFill>
              </a:rPr>
              <a:t>COMPANY CONFIDENTIAL  |  FOR INTERNAL USE ONLY  |  DO NOT COPY</a:t>
            </a: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1A2DCB2D-F3A1-47AC-A248-15826C4C808C}" type="slidenum">
              <a:rPr lang="en-US" smtClean="0">
                <a:solidFill>
                  <a:srgbClr val="FFFFFF"/>
                </a:solidFill>
              </a:rPr>
              <a:pPr/>
              <a:t>‹#›</a:t>
            </a:fld>
            <a:endParaRPr lang="en-US" dirty="0">
              <a:solidFill>
                <a:srgbClr val="FFFFFF"/>
              </a:solidFill>
            </a:endParaRPr>
          </a:p>
        </p:txBody>
      </p:sp>
      <p:sp>
        <p:nvSpPr>
          <p:cNvPr id="7" name="Freeform 17"/>
          <p:cNvSpPr>
            <a:spLocks/>
          </p:cNvSpPr>
          <p:nvPr userDrawn="1"/>
        </p:nvSpPr>
        <p:spPr bwMode="gray">
          <a:xfrm>
            <a:off x="1" y="2205569"/>
            <a:ext cx="4530725" cy="179785"/>
          </a:xfrm>
          <a:custGeom>
            <a:avLst/>
            <a:gdLst/>
            <a:ahLst/>
            <a:cxnLst>
              <a:cxn ang="0">
                <a:pos x="2103" y="130"/>
              </a:cxn>
              <a:cxn ang="0">
                <a:pos x="2103" y="130"/>
              </a:cxn>
              <a:cxn ang="0">
                <a:pos x="4451" y="130"/>
              </a:cxn>
              <a:cxn ang="0">
                <a:pos x="4615" y="151"/>
              </a:cxn>
              <a:cxn ang="0">
                <a:pos x="4619" y="152"/>
              </a:cxn>
              <a:cxn ang="0">
                <a:pos x="4718" y="244"/>
              </a:cxn>
              <a:cxn ang="0">
                <a:pos x="4718" y="250"/>
              </a:cxn>
              <a:cxn ang="0">
                <a:pos x="4744" y="250"/>
              </a:cxn>
              <a:cxn ang="0">
                <a:pos x="4744" y="244"/>
              </a:cxn>
              <a:cxn ang="0">
                <a:pos x="4740" y="137"/>
              </a:cxn>
              <a:cxn ang="0">
                <a:pos x="4628" y="24"/>
              </a:cxn>
              <a:cxn ang="0">
                <a:pos x="4628" y="24"/>
              </a:cxn>
              <a:cxn ang="0">
                <a:pos x="4451" y="0"/>
              </a:cxn>
              <a:cxn ang="0">
                <a:pos x="4451" y="1"/>
              </a:cxn>
              <a:cxn ang="0">
                <a:pos x="2159" y="1"/>
              </a:cxn>
              <a:cxn ang="0">
                <a:pos x="0" y="1"/>
              </a:cxn>
              <a:cxn ang="0">
                <a:pos x="0" y="130"/>
              </a:cxn>
              <a:cxn ang="0">
                <a:pos x="2103" y="130"/>
              </a:cxn>
            </a:cxnLst>
            <a:rect l="0" t="0" r="r" b="b"/>
            <a:pathLst>
              <a:path w="4745" h="250">
                <a:moveTo>
                  <a:pt x="2103" y="130"/>
                </a:moveTo>
                <a:lnTo>
                  <a:pt x="2103" y="130"/>
                </a:lnTo>
                <a:lnTo>
                  <a:pt x="4451" y="130"/>
                </a:lnTo>
                <a:cubicBezTo>
                  <a:pt x="4519" y="133"/>
                  <a:pt x="4578" y="140"/>
                  <a:pt x="4615" y="151"/>
                </a:cubicBezTo>
                <a:lnTo>
                  <a:pt x="4619" y="152"/>
                </a:lnTo>
                <a:cubicBezTo>
                  <a:pt x="4652" y="163"/>
                  <a:pt x="4720" y="186"/>
                  <a:pt x="4718" y="244"/>
                </a:cubicBezTo>
                <a:lnTo>
                  <a:pt x="4718" y="250"/>
                </a:lnTo>
                <a:lnTo>
                  <a:pt x="4744" y="250"/>
                </a:lnTo>
                <a:lnTo>
                  <a:pt x="4744" y="244"/>
                </a:lnTo>
                <a:cubicBezTo>
                  <a:pt x="4745" y="213"/>
                  <a:pt x="4743" y="164"/>
                  <a:pt x="4740" y="137"/>
                </a:cubicBezTo>
                <a:cubicBezTo>
                  <a:pt x="4731" y="77"/>
                  <a:pt x="4701" y="47"/>
                  <a:pt x="4628" y="24"/>
                </a:cubicBezTo>
                <a:lnTo>
                  <a:pt x="4628" y="24"/>
                </a:lnTo>
                <a:cubicBezTo>
                  <a:pt x="4591" y="13"/>
                  <a:pt x="4532" y="5"/>
                  <a:pt x="4451" y="0"/>
                </a:cubicBezTo>
                <a:lnTo>
                  <a:pt x="4451" y="1"/>
                </a:lnTo>
                <a:lnTo>
                  <a:pt x="2159" y="1"/>
                </a:lnTo>
                <a:lnTo>
                  <a:pt x="0" y="1"/>
                </a:lnTo>
                <a:lnTo>
                  <a:pt x="0" y="130"/>
                </a:lnTo>
                <a:lnTo>
                  <a:pt x="2103" y="130"/>
                </a:lnTo>
                <a:close/>
              </a:path>
            </a:pathLst>
          </a:custGeom>
          <a:solidFill>
            <a:schemeClr val="bg1"/>
          </a:solidFill>
          <a:ln w="0">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pPr defTabSz="685800"/>
            <a:endParaRPr lang="en-US" sz="1350" dirty="0">
              <a:solidFill>
                <a:prstClr val="white"/>
              </a:solidFill>
            </a:endParaRPr>
          </a:p>
        </p:txBody>
      </p:sp>
    </p:spTree>
    <p:extLst>
      <p:ext uri="{BB962C8B-B14F-4D97-AF65-F5344CB8AC3E}">
        <p14:creationId xmlns:p14="http://schemas.microsoft.com/office/powerpoint/2010/main" val="26612555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Header Light Blue">
    <p:bg bwMode="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960120"/>
            <a:ext cx="4114800" cy="1124712"/>
          </a:xfrm>
        </p:spPr>
        <p:txBody>
          <a:bodyPr anchor="b" anchorCtr="0">
            <a:noAutofit/>
          </a:bodyPr>
          <a:lstStyle>
            <a:lvl1pPr algn="l">
              <a:lnSpc>
                <a:spcPct val="90000"/>
              </a:lnSpc>
              <a:defRPr sz="4050" b="0" cap="none">
                <a:solidFill>
                  <a:schemeClr val="bg1"/>
                </a:solidFill>
              </a:defRPr>
            </a:lvl1pPr>
          </a:lstStyle>
          <a:p>
            <a:r>
              <a:rPr lang="en-US" dirty="0"/>
              <a:t>Click to Edit Divider Title</a:t>
            </a:r>
          </a:p>
        </p:txBody>
      </p:sp>
      <p:sp>
        <p:nvSpPr>
          <p:cNvPr id="3" name="Text Placeholder 2"/>
          <p:cNvSpPr>
            <a:spLocks noGrp="1"/>
          </p:cNvSpPr>
          <p:nvPr>
            <p:ph type="body" idx="1"/>
          </p:nvPr>
        </p:nvSpPr>
        <p:spPr>
          <a:xfrm>
            <a:off x="457200" y="2468879"/>
            <a:ext cx="4114800" cy="1371600"/>
          </a:xfrm>
        </p:spPr>
        <p:txBody>
          <a:bodyPr anchor="t" anchorCtr="0">
            <a:noAutofit/>
          </a:bodyPr>
          <a:lstStyle>
            <a:lvl1pPr marL="0" indent="0">
              <a:lnSpc>
                <a:spcPct val="120000"/>
              </a:lnSpc>
              <a:spcBef>
                <a:spcPts val="450"/>
              </a:spcBef>
              <a:buNone/>
              <a:defRPr sz="1650">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bg2"/>
                </a:solidFill>
              </a:defRPr>
            </a:lvl1pPr>
          </a:lstStyle>
          <a:p>
            <a:r>
              <a:rPr lang="en-US" dirty="0">
                <a:solidFill>
                  <a:srgbClr val="FFFFFF"/>
                </a:solidFill>
              </a:rPr>
              <a:t>COMPANY CONFIDENTIAL  |  FOR INTERNAL USE ONLY  |  DO NOT COPY</a:t>
            </a: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1A2DCB2D-F3A1-47AC-A248-15826C4C808C}" type="slidenum">
              <a:rPr lang="en-US" smtClean="0">
                <a:solidFill>
                  <a:srgbClr val="FFFFFF"/>
                </a:solidFill>
              </a:rPr>
              <a:pPr/>
              <a:t>‹#›</a:t>
            </a:fld>
            <a:endParaRPr lang="en-US" dirty="0">
              <a:solidFill>
                <a:srgbClr val="FFFFFF"/>
              </a:solidFill>
            </a:endParaRPr>
          </a:p>
        </p:txBody>
      </p:sp>
      <p:sp>
        <p:nvSpPr>
          <p:cNvPr id="7" name="Freeform 17"/>
          <p:cNvSpPr>
            <a:spLocks/>
          </p:cNvSpPr>
          <p:nvPr/>
        </p:nvSpPr>
        <p:spPr bwMode="gray">
          <a:xfrm>
            <a:off x="1" y="2205569"/>
            <a:ext cx="4530725" cy="179785"/>
          </a:xfrm>
          <a:custGeom>
            <a:avLst/>
            <a:gdLst/>
            <a:ahLst/>
            <a:cxnLst>
              <a:cxn ang="0">
                <a:pos x="2103" y="130"/>
              </a:cxn>
              <a:cxn ang="0">
                <a:pos x="2103" y="130"/>
              </a:cxn>
              <a:cxn ang="0">
                <a:pos x="4451" y="130"/>
              </a:cxn>
              <a:cxn ang="0">
                <a:pos x="4615" y="151"/>
              </a:cxn>
              <a:cxn ang="0">
                <a:pos x="4619" y="152"/>
              </a:cxn>
              <a:cxn ang="0">
                <a:pos x="4718" y="244"/>
              </a:cxn>
              <a:cxn ang="0">
                <a:pos x="4718" y="250"/>
              </a:cxn>
              <a:cxn ang="0">
                <a:pos x="4744" y="250"/>
              </a:cxn>
              <a:cxn ang="0">
                <a:pos x="4744" y="244"/>
              </a:cxn>
              <a:cxn ang="0">
                <a:pos x="4740" y="137"/>
              </a:cxn>
              <a:cxn ang="0">
                <a:pos x="4628" y="24"/>
              </a:cxn>
              <a:cxn ang="0">
                <a:pos x="4628" y="24"/>
              </a:cxn>
              <a:cxn ang="0">
                <a:pos x="4451" y="0"/>
              </a:cxn>
              <a:cxn ang="0">
                <a:pos x="4451" y="1"/>
              </a:cxn>
              <a:cxn ang="0">
                <a:pos x="2159" y="1"/>
              </a:cxn>
              <a:cxn ang="0">
                <a:pos x="0" y="1"/>
              </a:cxn>
              <a:cxn ang="0">
                <a:pos x="0" y="130"/>
              </a:cxn>
              <a:cxn ang="0">
                <a:pos x="2103" y="130"/>
              </a:cxn>
            </a:cxnLst>
            <a:rect l="0" t="0" r="r" b="b"/>
            <a:pathLst>
              <a:path w="4745" h="250">
                <a:moveTo>
                  <a:pt x="2103" y="130"/>
                </a:moveTo>
                <a:lnTo>
                  <a:pt x="2103" y="130"/>
                </a:lnTo>
                <a:lnTo>
                  <a:pt x="4451" y="130"/>
                </a:lnTo>
                <a:cubicBezTo>
                  <a:pt x="4519" y="133"/>
                  <a:pt x="4578" y="140"/>
                  <a:pt x="4615" y="151"/>
                </a:cubicBezTo>
                <a:lnTo>
                  <a:pt x="4619" y="152"/>
                </a:lnTo>
                <a:cubicBezTo>
                  <a:pt x="4652" y="163"/>
                  <a:pt x="4720" y="186"/>
                  <a:pt x="4718" y="244"/>
                </a:cubicBezTo>
                <a:lnTo>
                  <a:pt x="4718" y="250"/>
                </a:lnTo>
                <a:lnTo>
                  <a:pt x="4744" y="250"/>
                </a:lnTo>
                <a:lnTo>
                  <a:pt x="4744" y="244"/>
                </a:lnTo>
                <a:cubicBezTo>
                  <a:pt x="4745" y="213"/>
                  <a:pt x="4743" y="164"/>
                  <a:pt x="4740" y="137"/>
                </a:cubicBezTo>
                <a:cubicBezTo>
                  <a:pt x="4731" y="77"/>
                  <a:pt x="4701" y="47"/>
                  <a:pt x="4628" y="24"/>
                </a:cubicBezTo>
                <a:lnTo>
                  <a:pt x="4628" y="24"/>
                </a:lnTo>
                <a:cubicBezTo>
                  <a:pt x="4591" y="13"/>
                  <a:pt x="4532" y="5"/>
                  <a:pt x="4451" y="0"/>
                </a:cubicBezTo>
                <a:lnTo>
                  <a:pt x="4451" y="1"/>
                </a:lnTo>
                <a:lnTo>
                  <a:pt x="2159" y="1"/>
                </a:lnTo>
                <a:lnTo>
                  <a:pt x="0" y="1"/>
                </a:lnTo>
                <a:lnTo>
                  <a:pt x="0" y="130"/>
                </a:lnTo>
                <a:lnTo>
                  <a:pt x="2103" y="130"/>
                </a:lnTo>
                <a:close/>
              </a:path>
            </a:pathLst>
          </a:custGeom>
          <a:solidFill>
            <a:schemeClr val="bg1"/>
          </a:solidFill>
          <a:ln w="0">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pPr defTabSz="685800"/>
            <a:endParaRPr lang="en-US" sz="1350" dirty="0">
              <a:solidFill>
                <a:prstClr val="white"/>
              </a:solidFill>
            </a:endParaRPr>
          </a:p>
        </p:txBody>
      </p:sp>
    </p:spTree>
    <p:extLst>
      <p:ext uri="{BB962C8B-B14F-4D97-AF65-F5344CB8AC3E}">
        <p14:creationId xmlns:p14="http://schemas.microsoft.com/office/powerpoint/2010/main" val="30655302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Green">
    <p:bg bwMode="gray">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960120"/>
            <a:ext cx="4114800" cy="1124712"/>
          </a:xfrm>
        </p:spPr>
        <p:txBody>
          <a:bodyPr anchor="b" anchorCtr="0">
            <a:noAutofit/>
          </a:bodyPr>
          <a:lstStyle>
            <a:lvl1pPr algn="l">
              <a:lnSpc>
                <a:spcPct val="90000"/>
              </a:lnSpc>
              <a:defRPr sz="4050" b="0" cap="none">
                <a:solidFill>
                  <a:schemeClr val="bg1"/>
                </a:solidFill>
              </a:defRPr>
            </a:lvl1pPr>
          </a:lstStyle>
          <a:p>
            <a:r>
              <a:rPr lang="en-US" dirty="0"/>
              <a:t>Click to Edit Divider Title</a:t>
            </a:r>
          </a:p>
        </p:txBody>
      </p:sp>
      <p:sp>
        <p:nvSpPr>
          <p:cNvPr id="3" name="Text Placeholder 2"/>
          <p:cNvSpPr>
            <a:spLocks noGrp="1"/>
          </p:cNvSpPr>
          <p:nvPr>
            <p:ph type="body" idx="1"/>
          </p:nvPr>
        </p:nvSpPr>
        <p:spPr>
          <a:xfrm>
            <a:off x="457200" y="2468879"/>
            <a:ext cx="4114800" cy="1371600"/>
          </a:xfrm>
        </p:spPr>
        <p:txBody>
          <a:bodyPr anchor="t" anchorCtr="0">
            <a:noAutofit/>
          </a:bodyPr>
          <a:lstStyle>
            <a:lvl1pPr marL="0" indent="0">
              <a:lnSpc>
                <a:spcPct val="120000"/>
              </a:lnSpc>
              <a:spcBef>
                <a:spcPts val="450"/>
              </a:spcBef>
              <a:buNone/>
              <a:defRPr sz="1650">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vert="horz" wrap="square" lIns="0" tIns="0" rIns="0" bIns="0" rtlCol="0" anchor="ctr">
            <a:spAutoFit/>
          </a:bodyPr>
          <a:lstStyle>
            <a:lvl1pPr>
              <a:defRPr lang="en-US" smtClean="0"/>
            </a:lvl1pPr>
          </a:lstStyle>
          <a:p>
            <a:r>
              <a:rPr dirty="0">
                <a:solidFill>
                  <a:srgbClr val="000000">
                    <a:lumMod val="50000"/>
                    <a:lumOff val="50000"/>
                  </a:srgbClr>
                </a:solidFill>
              </a:rPr>
              <a:t>COMPANY CONFIDENTIAL  |  FOR INTERNAL USE ONLY  |  DO NOT COPY</a:t>
            </a: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1A2DCB2D-F3A1-47AC-A248-15826C4C808C}" type="slidenum">
              <a:rPr lang="en-US" smtClean="0">
                <a:solidFill>
                  <a:srgbClr val="FFFFFF"/>
                </a:solidFill>
              </a:rPr>
              <a:pPr/>
              <a:t>‹#›</a:t>
            </a:fld>
            <a:endParaRPr lang="en-US" dirty="0">
              <a:solidFill>
                <a:srgbClr val="FFFFFF"/>
              </a:solidFill>
            </a:endParaRPr>
          </a:p>
        </p:txBody>
      </p:sp>
      <p:sp>
        <p:nvSpPr>
          <p:cNvPr id="7" name="Freeform 17"/>
          <p:cNvSpPr>
            <a:spLocks/>
          </p:cNvSpPr>
          <p:nvPr/>
        </p:nvSpPr>
        <p:spPr bwMode="gray">
          <a:xfrm>
            <a:off x="1" y="2205569"/>
            <a:ext cx="4530725" cy="179785"/>
          </a:xfrm>
          <a:custGeom>
            <a:avLst/>
            <a:gdLst/>
            <a:ahLst/>
            <a:cxnLst>
              <a:cxn ang="0">
                <a:pos x="2103" y="130"/>
              </a:cxn>
              <a:cxn ang="0">
                <a:pos x="2103" y="130"/>
              </a:cxn>
              <a:cxn ang="0">
                <a:pos x="4451" y="130"/>
              </a:cxn>
              <a:cxn ang="0">
                <a:pos x="4615" y="151"/>
              </a:cxn>
              <a:cxn ang="0">
                <a:pos x="4619" y="152"/>
              </a:cxn>
              <a:cxn ang="0">
                <a:pos x="4718" y="244"/>
              </a:cxn>
              <a:cxn ang="0">
                <a:pos x="4718" y="250"/>
              </a:cxn>
              <a:cxn ang="0">
                <a:pos x="4744" y="250"/>
              </a:cxn>
              <a:cxn ang="0">
                <a:pos x="4744" y="244"/>
              </a:cxn>
              <a:cxn ang="0">
                <a:pos x="4740" y="137"/>
              </a:cxn>
              <a:cxn ang="0">
                <a:pos x="4628" y="24"/>
              </a:cxn>
              <a:cxn ang="0">
                <a:pos x="4628" y="24"/>
              </a:cxn>
              <a:cxn ang="0">
                <a:pos x="4451" y="0"/>
              </a:cxn>
              <a:cxn ang="0">
                <a:pos x="4451" y="1"/>
              </a:cxn>
              <a:cxn ang="0">
                <a:pos x="2159" y="1"/>
              </a:cxn>
              <a:cxn ang="0">
                <a:pos x="0" y="1"/>
              </a:cxn>
              <a:cxn ang="0">
                <a:pos x="0" y="130"/>
              </a:cxn>
              <a:cxn ang="0">
                <a:pos x="2103" y="130"/>
              </a:cxn>
            </a:cxnLst>
            <a:rect l="0" t="0" r="r" b="b"/>
            <a:pathLst>
              <a:path w="4745" h="250">
                <a:moveTo>
                  <a:pt x="2103" y="130"/>
                </a:moveTo>
                <a:lnTo>
                  <a:pt x="2103" y="130"/>
                </a:lnTo>
                <a:lnTo>
                  <a:pt x="4451" y="130"/>
                </a:lnTo>
                <a:cubicBezTo>
                  <a:pt x="4519" y="133"/>
                  <a:pt x="4578" y="140"/>
                  <a:pt x="4615" y="151"/>
                </a:cubicBezTo>
                <a:lnTo>
                  <a:pt x="4619" y="152"/>
                </a:lnTo>
                <a:cubicBezTo>
                  <a:pt x="4652" y="163"/>
                  <a:pt x="4720" y="186"/>
                  <a:pt x="4718" y="244"/>
                </a:cubicBezTo>
                <a:lnTo>
                  <a:pt x="4718" y="250"/>
                </a:lnTo>
                <a:lnTo>
                  <a:pt x="4744" y="250"/>
                </a:lnTo>
                <a:lnTo>
                  <a:pt x="4744" y="244"/>
                </a:lnTo>
                <a:cubicBezTo>
                  <a:pt x="4745" y="213"/>
                  <a:pt x="4743" y="164"/>
                  <a:pt x="4740" y="137"/>
                </a:cubicBezTo>
                <a:cubicBezTo>
                  <a:pt x="4731" y="77"/>
                  <a:pt x="4701" y="47"/>
                  <a:pt x="4628" y="24"/>
                </a:cubicBezTo>
                <a:lnTo>
                  <a:pt x="4628" y="24"/>
                </a:lnTo>
                <a:cubicBezTo>
                  <a:pt x="4591" y="13"/>
                  <a:pt x="4532" y="5"/>
                  <a:pt x="4451" y="0"/>
                </a:cubicBezTo>
                <a:lnTo>
                  <a:pt x="4451" y="1"/>
                </a:lnTo>
                <a:lnTo>
                  <a:pt x="2159" y="1"/>
                </a:lnTo>
                <a:lnTo>
                  <a:pt x="0" y="1"/>
                </a:lnTo>
                <a:lnTo>
                  <a:pt x="0" y="130"/>
                </a:lnTo>
                <a:lnTo>
                  <a:pt x="2103" y="130"/>
                </a:lnTo>
                <a:close/>
              </a:path>
            </a:pathLst>
          </a:custGeom>
          <a:solidFill>
            <a:schemeClr val="bg1"/>
          </a:solidFill>
          <a:ln w="0">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pPr defTabSz="685800"/>
            <a:endParaRPr lang="en-US" sz="1350" dirty="0">
              <a:solidFill>
                <a:prstClr val="white"/>
              </a:solidFill>
            </a:endParaRPr>
          </a:p>
        </p:txBody>
      </p:sp>
    </p:spTree>
    <p:extLst>
      <p:ext uri="{BB962C8B-B14F-4D97-AF65-F5344CB8AC3E}">
        <p14:creationId xmlns:p14="http://schemas.microsoft.com/office/powerpoint/2010/main" val="33051801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Section Header Sand">
    <p:bg bwMode="gray">
      <p:bgPr>
        <a:solidFill>
          <a:srgbClr val="BA9D8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960120"/>
            <a:ext cx="4114800" cy="1124712"/>
          </a:xfrm>
        </p:spPr>
        <p:txBody>
          <a:bodyPr anchor="b" anchorCtr="0">
            <a:noAutofit/>
          </a:bodyPr>
          <a:lstStyle>
            <a:lvl1pPr algn="l">
              <a:lnSpc>
                <a:spcPct val="90000"/>
              </a:lnSpc>
              <a:defRPr sz="4050" b="0" cap="none">
                <a:solidFill>
                  <a:schemeClr val="bg1"/>
                </a:solidFill>
              </a:defRPr>
            </a:lvl1pPr>
          </a:lstStyle>
          <a:p>
            <a:r>
              <a:rPr lang="en-US" dirty="0"/>
              <a:t>Click to Edit Divider Title</a:t>
            </a:r>
          </a:p>
        </p:txBody>
      </p:sp>
      <p:sp>
        <p:nvSpPr>
          <p:cNvPr id="3" name="Text Placeholder 2"/>
          <p:cNvSpPr>
            <a:spLocks noGrp="1"/>
          </p:cNvSpPr>
          <p:nvPr>
            <p:ph type="body" idx="1"/>
          </p:nvPr>
        </p:nvSpPr>
        <p:spPr>
          <a:xfrm>
            <a:off x="457200" y="2468879"/>
            <a:ext cx="4114800" cy="1371600"/>
          </a:xfrm>
        </p:spPr>
        <p:txBody>
          <a:bodyPr anchor="t" anchorCtr="0">
            <a:noAutofit/>
          </a:bodyPr>
          <a:lstStyle>
            <a:lvl1pPr marL="0" indent="0">
              <a:lnSpc>
                <a:spcPct val="120000"/>
              </a:lnSpc>
              <a:spcBef>
                <a:spcPts val="450"/>
              </a:spcBef>
              <a:buNone/>
              <a:defRPr sz="1650">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vert="horz" wrap="square" lIns="0" tIns="0" rIns="0" bIns="0" rtlCol="0" anchor="ctr">
            <a:spAutoFit/>
          </a:bodyPr>
          <a:lstStyle>
            <a:lvl1pPr>
              <a:defRPr lang="en-US" smtClean="0"/>
            </a:lvl1pPr>
          </a:lstStyle>
          <a:p>
            <a:r>
              <a:rPr dirty="0">
                <a:solidFill>
                  <a:srgbClr val="000000">
                    <a:lumMod val="50000"/>
                    <a:lumOff val="50000"/>
                  </a:srgbClr>
                </a:solidFill>
              </a:rPr>
              <a:t>COMPANY CONFIDENTIAL  |  FOR INTERNAL USE ONLY  |  DO NOT COPY</a:t>
            </a: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1A2DCB2D-F3A1-47AC-A248-15826C4C808C}" type="slidenum">
              <a:rPr lang="en-US" smtClean="0">
                <a:solidFill>
                  <a:srgbClr val="FFFFFF"/>
                </a:solidFill>
              </a:rPr>
              <a:pPr/>
              <a:t>‹#›</a:t>
            </a:fld>
            <a:endParaRPr lang="en-US" dirty="0">
              <a:solidFill>
                <a:srgbClr val="FFFFFF"/>
              </a:solidFill>
            </a:endParaRPr>
          </a:p>
        </p:txBody>
      </p:sp>
      <p:sp>
        <p:nvSpPr>
          <p:cNvPr id="7" name="Freeform 17"/>
          <p:cNvSpPr>
            <a:spLocks/>
          </p:cNvSpPr>
          <p:nvPr/>
        </p:nvSpPr>
        <p:spPr bwMode="gray">
          <a:xfrm>
            <a:off x="1" y="2205569"/>
            <a:ext cx="4530725" cy="179785"/>
          </a:xfrm>
          <a:custGeom>
            <a:avLst/>
            <a:gdLst/>
            <a:ahLst/>
            <a:cxnLst>
              <a:cxn ang="0">
                <a:pos x="2103" y="130"/>
              </a:cxn>
              <a:cxn ang="0">
                <a:pos x="2103" y="130"/>
              </a:cxn>
              <a:cxn ang="0">
                <a:pos x="4451" y="130"/>
              </a:cxn>
              <a:cxn ang="0">
                <a:pos x="4615" y="151"/>
              </a:cxn>
              <a:cxn ang="0">
                <a:pos x="4619" y="152"/>
              </a:cxn>
              <a:cxn ang="0">
                <a:pos x="4718" y="244"/>
              </a:cxn>
              <a:cxn ang="0">
                <a:pos x="4718" y="250"/>
              </a:cxn>
              <a:cxn ang="0">
                <a:pos x="4744" y="250"/>
              </a:cxn>
              <a:cxn ang="0">
                <a:pos x="4744" y="244"/>
              </a:cxn>
              <a:cxn ang="0">
                <a:pos x="4740" y="137"/>
              </a:cxn>
              <a:cxn ang="0">
                <a:pos x="4628" y="24"/>
              </a:cxn>
              <a:cxn ang="0">
                <a:pos x="4628" y="24"/>
              </a:cxn>
              <a:cxn ang="0">
                <a:pos x="4451" y="0"/>
              </a:cxn>
              <a:cxn ang="0">
                <a:pos x="4451" y="1"/>
              </a:cxn>
              <a:cxn ang="0">
                <a:pos x="2159" y="1"/>
              </a:cxn>
              <a:cxn ang="0">
                <a:pos x="0" y="1"/>
              </a:cxn>
              <a:cxn ang="0">
                <a:pos x="0" y="130"/>
              </a:cxn>
              <a:cxn ang="0">
                <a:pos x="2103" y="130"/>
              </a:cxn>
            </a:cxnLst>
            <a:rect l="0" t="0" r="r" b="b"/>
            <a:pathLst>
              <a:path w="4745" h="250">
                <a:moveTo>
                  <a:pt x="2103" y="130"/>
                </a:moveTo>
                <a:lnTo>
                  <a:pt x="2103" y="130"/>
                </a:lnTo>
                <a:lnTo>
                  <a:pt x="4451" y="130"/>
                </a:lnTo>
                <a:cubicBezTo>
                  <a:pt x="4519" y="133"/>
                  <a:pt x="4578" y="140"/>
                  <a:pt x="4615" y="151"/>
                </a:cubicBezTo>
                <a:lnTo>
                  <a:pt x="4619" y="152"/>
                </a:lnTo>
                <a:cubicBezTo>
                  <a:pt x="4652" y="163"/>
                  <a:pt x="4720" y="186"/>
                  <a:pt x="4718" y="244"/>
                </a:cubicBezTo>
                <a:lnTo>
                  <a:pt x="4718" y="250"/>
                </a:lnTo>
                <a:lnTo>
                  <a:pt x="4744" y="250"/>
                </a:lnTo>
                <a:lnTo>
                  <a:pt x="4744" y="244"/>
                </a:lnTo>
                <a:cubicBezTo>
                  <a:pt x="4745" y="213"/>
                  <a:pt x="4743" y="164"/>
                  <a:pt x="4740" y="137"/>
                </a:cubicBezTo>
                <a:cubicBezTo>
                  <a:pt x="4731" y="77"/>
                  <a:pt x="4701" y="47"/>
                  <a:pt x="4628" y="24"/>
                </a:cubicBezTo>
                <a:lnTo>
                  <a:pt x="4628" y="24"/>
                </a:lnTo>
                <a:cubicBezTo>
                  <a:pt x="4591" y="13"/>
                  <a:pt x="4532" y="5"/>
                  <a:pt x="4451" y="0"/>
                </a:cubicBezTo>
                <a:lnTo>
                  <a:pt x="4451" y="1"/>
                </a:lnTo>
                <a:lnTo>
                  <a:pt x="2159" y="1"/>
                </a:lnTo>
                <a:lnTo>
                  <a:pt x="0" y="1"/>
                </a:lnTo>
                <a:lnTo>
                  <a:pt x="0" y="130"/>
                </a:lnTo>
                <a:lnTo>
                  <a:pt x="2103" y="130"/>
                </a:lnTo>
                <a:close/>
              </a:path>
            </a:pathLst>
          </a:custGeom>
          <a:solidFill>
            <a:schemeClr val="bg1"/>
          </a:solidFill>
          <a:ln w="0">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pPr defTabSz="685800"/>
            <a:endParaRPr lang="en-US" sz="1350" dirty="0">
              <a:solidFill>
                <a:prstClr val="white"/>
              </a:solidFill>
            </a:endParaRPr>
          </a:p>
        </p:txBody>
      </p:sp>
    </p:spTree>
    <p:extLst>
      <p:ext uri="{BB962C8B-B14F-4D97-AF65-F5344CB8AC3E}">
        <p14:creationId xmlns:p14="http://schemas.microsoft.com/office/powerpoint/2010/main" val="5210226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Aqua">
    <p:bg bwMode="gray">
      <p:bgPr>
        <a:solidFill>
          <a:srgbClr val="5D967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960120"/>
            <a:ext cx="4114800" cy="1124712"/>
          </a:xfrm>
        </p:spPr>
        <p:txBody>
          <a:bodyPr anchor="b" anchorCtr="0">
            <a:noAutofit/>
          </a:bodyPr>
          <a:lstStyle>
            <a:lvl1pPr algn="l">
              <a:lnSpc>
                <a:spcPct val="90000"/>
              </a:lnSpc>
              <a:defRPr sz="4050" b="0" cap="none">
                <a:solidFill>
                  <a:schemeClr val="bg1"/>
                </a:solidFill>
              </a:defRPr>
            </a:lvl1pPr>
          </a:lstStyle>
          <a:p>
            <a:r>
              <a:rPr lang="en-US" dirty="0"/>
              <a:t>Click to Edit Divider Title</a:t>
            </a:r>
          </a:p>
        </p:txBody>
      </p:sp>
      <p:sp>
        <p:nvSpPr>
          <p:cNvPr id="3" name="Text Placeholder 2"/>
          <p:cNvSpPr>
            <a:spLocks noGrp="1"/>
          </p:cNvSpPr>
          <p:nvPr>
            <p:ph type="body" idx="1"/>
          </p:nvPr>
        </p:nvSpPr>
        <p:spPr>
          <a:xfrm>
            <a:off x="457200" y="2468879"/>
            <a:ext cx="4114800" cy="1371600"/>
          </a:xfrm>
        </p:spPr>
        <p:txBody>
          <a:bodyPr anchor="t" anchorCtr="0">
            <a:noAutofit/>
          </a:bodyPr>
          <a:lstStyle>
            <a:lvl1pPr marL="0" indent="0">
              <a:lnSpc>
                <a:spcPct val="120000"/>
              </a:lnSpc>
              <a:spcBef>
                <a:spcPts val="450"/>
              </a:spcBef>
              <a:buNone/>
              <a:defRPr sz="1650">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vert="horz" wrap="square" lIns="0" tIns="0" rIns="0" bIns="0" rtlCol="0" anchor="ctr">
            <a:spAutoFit/>
          </a:bodyPr>
          <a:lstStyle>
            <a:lvl1pPr>
              <a:defRPr lang="en-US" smtClean="0"/>
            </a:lvl1pPr>
          </a:lstStyle>
          <a:p>
            <a:r>
              <a:rPr dirty="0">
                <a:solidFill>
                  <a:srgbClr val="000000">
                    <a:lumMod val="50000"/>
                    <a:lumOff val="50000"/>
                  </a:srgbClr>
                </a:solidFill>
              </a:rPr>
              <a:t>COMPANY CONFIDENTIAL  |  FOR INTERNAL USE ONLY  |  DO NOT COPY</a:t>
            </a: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1A2DCB2D-F3A1-47AC-A248-15826C4C808C}" type="slidenum">
              <a:rPr lang="en-US" smtClean="0">
                <a:solidFill>
                  <a:srgbClr val="FFFFFF"/>
                </a:solidFill>
              </a:rPr>
              <a:pPr/>
              <a:t>‹#›</a:t>
            </a:fld>
            <a:endParaRPr lang="en-US" dirty="0">
              <a:solidFill>
                <a:srgbClr val="FFFFFF"/>
              </a:solidFill>
            </a:endParaRPr>
          </a:p>
        </p:txBody>
      </p:sp>
      <p:sp>
        <p:nvSpPr>
          <p:cNvPr id="7" name="Freeform 17"/>
          <p:cNvSpPr>
            <a:spLocks/>
          </p:cNvSpPr>
          <p:nvPr/>
        </p:nvSpPr>
        <p:spPr bwMode="gray">
          <a:xfrm>
            <a:off x="1" y="2205569"/>
            <a:ext cx="4530725" cy="179785"/>
          </a:xfrm>
          <a:custGeom>
            <a:avLst/>
            <a:gdLst/>
            <a:ahLst/>
            <a:cxnLst>
              <a:cxn ang="0">
                <a:pos x="2103" y="130"/>
              </a:cxn>
              <a:cxn ang="0">
                <a:pos x="2103" y="130"/>
              </a:cxn>
              <a:cxn ang="0">
                <a:pos x="4451" y="130"/>
              </a:cxn>
              <a:cxn ang="0">
                <a:pos x="4615" y="151"/>
              </a:cxn>
              <a:cxn ang="0">
                <a:pos x="4619" y="152"/>
              </a:cxn>
              <a:cxn ang="0">
                <a:pos x="4718" y="244"/>
              </a:cxn>
              <a:cxn ang="0">
                <a:pos x="4718" y="250"/>
              </a:cxn>
              <a:cxn ang="0">
                <a:pos x="4744" y="250"/>
              </a:cxn>
              <a:cxn ang="0">
                <a:pos x="4744" y="244"/>
              </a:cxn>
              <a:cxn ang="0">
                <a:pos x="4740" y="137"/>
              </a:cxn>
              <a:cxn ang="0">
                <a:pos x="4628" y="24"/>
              </a:cxn>
              <a:cxn ang="0">
                <a:pos x="4628" y="24"/>
              </a:cxn>
              <a:cxn ang="0">
                <a:pos x="4451" y="0"/>
              </a:cxn>
              <a:cxn ang="0">
                <a:pos x="4451" y="1"/>
              </a:cxn>
              <a:cxn ang="0">
                <a:pos x="2159" y="1"/>
              </a:cxn>
              <a:cxn ang="0">
                <a:pos x="0" y="1"/>
              </a:cxn>
              <a:cxn ang="0">
                <a:pos x="0" y="130"/>
              </a:cxn>
              <a:cxn ang="0">
                <a:pos x="2103" y="130"/>
              </a:cxn>
            </a:cxnLst>
            <a:rect l="0" t="0" r="r" b="b"/>
            <a:pathLst>
              <a:path w="4745" h="250">
                <a:moveTo>
                  <a:pt x="2103" y="130"/>
                </a:moveTo>
                <a:lnTo>
                  <a:pt x="2103" y="130"/>
                </a:lnTo>
                <a:lnTo>
                  <a:pt x="4451" y="130"/>
                </a:lnTo>
                <a:cubicBezTo>
                  <a:pt x="4519" y="133"/>
                  <a:pt x="4578" y="140"/>
                  <a:pt x="4615" y="151"/>
                </a:cubicBezTo>
                <a:lnTo>
                  <a:pt x="4619" y="152"/>
                </a:lnTo>
                <a:cubicBezTo>
                  <a:pt x="4652" y="163"/>
                  <a:pt x="4720" y="186"/>
                  <a:pt x="4718" y="244"/>
                </a:cubicBezTo>
                <a:lnTo>
                  <a:pt x="4718" y="250"/>
                </a:lnTo>
                <a:lnTo>
                  <a:pt x="4744" y="250"/>
                </a:lnTo>
                <a:lnTo>
                  <a:pt x="4744" y="244"/>
                </a:lnTo>
                <a:cubicBezTo>
                  <a:pt x="4745" y="213"/>
                  <a:pt x="4743" y="164"/>
                  <a:pt x="4740" y="137"/>
                </a:cubicBezTo>
                <a:cubicBezTo>
                  <a:pt x="4731" y="77"/>
                  <a:pt x="4701" y="47"/>
                  <a:pt x="4628" y="24"/>
                </a:cubicBezTo>
                <a:lnTo>
                  <a:pt x="4628" y="24"/>
                </a:lnTo>
                <a:cubicBezTo>
                  <a:pt x="4591" y="13"/>
                  <a:pt x="4532" y="5"/>
                  <a:pt x="4451" y="0"/>
                </a:cubicBezTo>
                <a:lnTo>
                  <a:pt x="4451" y="1"/>
                </a:lnTo>
                <a:lnTo>
                  <a:pt x="2159" y="1"/>
                </a:lnTo>
                <a:lnTo>
                  <a:pt x="0" y="1"/>
                </a:lnTo>
                <a:lnTo>
                  <a:pt x="0" y="130"/>
                </a:lnTo>
                <a:lnTo>
                  <a:pt x="2103" y="130"/>
                </a:lnTo>
                <a:close/>
              </a:path>
            </a:pathLst>
          </a:custGeom>
          <a:solidFill>
            <a:schemeClr val="bg1"/>
          </a:solidFill>
          <a:ln w="0">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pPr defTabSz="685800"/>
            <a:endParaRPr lang="en-US" sz="1350" dirty="0">
              <a:solidFill>
                <a:prstClr val="white"/>
              </a:solidFill>
            </a:endParaRPr>
          </a:p>
        </p:txBody>
      </p:sp>
    </p:spTree>
    <p:extLst>
      <p:ext uri="{BB962C8B-B14F-4D97-AF65-F5344CB8AC3E}">
        <p14:creationId xmlns:p14="http://schemas.microsoft.com/office/powerpoint/2010/main" val="14026492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urple">
    <p:bg bwMode="gray">
      <p:bgPr>
        <a:solidFill>
          <a:srgbClr val="815E9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960120"/>
            <a:ext cx="4114800" cy="1124712"/>
          </a:xfrm>
          <a:noFill/>
        </p:spPr>
        <p:txBody>
          <a:bodyPr anchor="b" anchorCtr="0">
            <a:noAutofit/>
          </a:bodyPr>
          <a:lstStyle>
            <a:lvl1pPr algn="l">
              <a:lnSpc>
                <a:spcPct val="90000"/>
              </a:lnSpc>
              <a:defRPr sz="4050" b="0" cap="none">
                <a:solidFill>
                  <a:schemeClr val="bg1"/>
                </a:solidFill>
              </a:defRPr>
            </a:lvl1pPr>
          </a:lstStyle>
          <a:p>
            <a:r>
              <a:rPr lang="en-US" dirty="0"/>
              <a:t>Click to Edit Divider Title</a:t>
            </a:r>
          </a:p>
        </p:txBody>
      </p:sp>
      <p:sp>
        <p:nvSpPr>
          <p:cNvPr id="3" name="Text Placeholder 2"/>
          <p:cNvSpPr>
            <a:spLocks noGrp="1"/>
          </p:cNvSpPr>
          <p:nvPr>
            <p:ph type="body" idx="1"/>
          </p:nvPr>
        </p:nvSpPr>
        <p:spPr>
          <a:xfrm>
            <a:off x="457200" y="2468879"/>
            <a:ext cx="4114800" cy="1371600"/>
          </a:xfrm>
          <a:noFill/>
        </p:spPr>
        <p:txBody>
          <a:bodyPr anchor="t" anchorCtr="0">
            <a:noAutofit/>
          </a:bodyPr>
          <a:lstStyle>
            <a:lvl1pPr marL="0" indent="0">
              <a:lnSpc>
                <a:spcPct val="120000"/>
              </a:lnSpc>
              <a:spcBef>
                <a:spcPts val="450"/>
              </a:spcBef>
              <a:buNone/>
              <a:defRPr sz="1650">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vert="horz" wrap="square" lIns="0" tIns="0" rIns="0" bIns="0" rtlCol="0" anchor="ctr">
            <a:spAutoFit/>
          </a:bodyPr>
          <a:lstStyle>
            <a:lvl1pPr>
              <a:defRPr lang="en-US" smtClean="0"/>
            </a:lvl1pPr>
          </a:lstStyle>
          <a:p>
            <a:r>
              <a:rPr dirty="0">
                <a:solidFill>
                  <a:srgbClr val="000000">
                    <a:lumMod val="50000"/>
                    <a:lumOff val="50000"/>
                  </a:srgbClr>
                </a:solidFill>
              </a:rPr>
              <a:t>COMPANY CONFIDENTIAL  |  FOR INTERNAL USE ONLY  |  DO NOT COPY</a:t>
            </a: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1A2DCB2D-F3A1-47AC-A248-15826C4C808C}" type="slidenum">
              <a:rPr lang="en-US" smtClean="0">
                <a:solidFill>
                  <a:srgbClr val="FFFFFF"/>
                </a:solidFill>
              </a:rPr>
              <a:pPr/>
              <a:t>‹#›</a:t>
            </a:fld>
            <a:endParaRPr lang="en-US" dirty="0">
              <a:solidFill>
                <a:srgbClr val="FFFFFF"/>
              </a:solidFill>
            </a:endParaRPr>
          </a:p>
        </p:txBody>
      </p:sp>
      <p:sp>
        <p:nvSpPr>
          <p:cNvPr id="7" name="Freeform 17"/>
          <p:cNvSpPr>
            <a:spLocks/>
          </p:cNvSpPr>
          <p:nvPr/>
        </p:nvSpPr>
        <p:spPr bwMode="gray">
          <a:xfrm>
            <a:off x="1" y="2205569"/>
            <a:ext cx="4530725" cy="179785"/>
          </a:xfrm>
          <a:custGeom>
            <a:avLst/>
            <a:gdLst/>
            <a:ahLst/>
            <a:cxnLst>
              <a:cxn ang="0">
                <a:pos x="2103" y="130"/>
              </a:cxn>
              <a:cxn ang="0">
                <a:pos x="2103" y="130"/>
              </a:cxn>
              <a:cxn ang="0">
                <a:pos x="4451" y="130"/>
              </a:cxn>
              <a:cxn ang="0">
                <a:pos x="4615" y="151"/>
              </a:cxn>
              <a:cxn ang="0">
                <a:pos x="4619" y="152"/>
              </a:cxn>
              <a:cxn ang="0">
                <a:pos x="4718" y="244"/>
              </a:cxn>
              <a:cxn ang="0">
                <a:pos x="4718" y="250"/>
              </a:cxn>
              <a:cxn ang="0">
                <a:pos x="4744" y="250"/>
              </a:cxn>
              <a:cxn ang="0">
                <a:pos x="4744" y="244"/>
              </a:cxn>
              <a:cxn ang="0">
                <a:pos x="4740" y="137"/>
              </a:cxn>
              <a:cxn ang="0">
                <a:pos x="4628" y="24"/>
              </a:cxn>
              <a:cxn ang="0">
                <a:pos x="4628" y="24"/>
              </a:cxn>
              <a:cxn ang="0">
                <a:pos x="4451" y="0"/>
              </a:cxn>
              <a:cxn ang="0">
                <a:pos x="4451" y="1"/>
              </a:cxn>
              <a:cxn ang="0">
                <a:pos x="2159" y="1"/>
              </a:cxn>
              <a:cxn ang="0">
                <a:pos x="0" y="1"/>
              </a:cxn>
              <a:cxn ang="0">
                <a:pos x="0" y="130"/>
              </a:cxn>
              <a:cxn ang="0">
                <a:pos x="2103" y="130"/>
              </a:cxn>
            </a:cxnLst>
            <a:rect l="0" t="0" r="r" b="b"/>
            <a:pathLst>
              <a:path w="4745" h="250">
                <a:moveTo>
                  <a:pt x="2103" y="130"/>
                </a:moveTo>
                <a:lnTo>
                  <a:pt x="2103" y="130"/>
                </a:lnTo>
                <a:lnTo>
                  <a:pt x="4451" y="130"/>
                </a:lnTo>
                <a:cubicBezTo>
                  <a:pt x="4519" y="133"/>
                  <a:pt x="4578" y="140"/>
                  <a:pt x="4615" y="151"/>
                </a:cubicBezTo>
                <a:lnTo>
                  <a:pt x="4619" y="152"/>
                </a:lnTo>
                <a:cubicBezTo>
                  <a:pt x="4652" y="163"/>
                  <a:pt x="4720" y="186"/>
                  <a:pt x="4718" y="244"/>
                </a:cubicBezTo>
                <a:lnTo>
                  <a:pt x="4718" y="250"/>
                </a:lnTo>
                <a:lnTo>
                  <a:pt x="4744" y="250"/>
                </a:lnTo>
                <a:lnTo>
                  <a:pt x="4744" y="244"/>
                </a:lnTo>
                <a:cubicBezTo>
                  <a:pt x="4745" y="213"/>
                  <a:pt x="4743" y="164"/>
                  <a:pt x="4740" y="137"/>
                </a:cubicBezTo>
                <a:cubicBezTo>
                  <a:pt x="4731" y="77"/>
                  <a:pt x="4701" y="47"/>
                  <a:pt x="4628" y="24"/>
                </a:cubicBezTo>
                <a:lnTo>
                  <a:pt x="4628" y="24"/>
                </a:lnTo>
                <a:cubicBezTo>
                  <a:pt x="4591" y="13"/>
                  <a:pt x="4532" y="5"/>
                  <a:pt x="4451" y="0"/>
                </a:cubicBezTo>
                <a:lnTo>
                  <a:pt x="4451" y="1"/>
                </a:lnTo>
                <a:lnTo>
                  <a:pt x="2159" y="1"/>
                </a:lnTo>
                <a:lnTo>
                  <a:pt x="0" y="1"/>
                </a:lnTo>
                <a:lnTo>
                  <a:pt x="0" y="130"/>
                </a:lnTo>
                <a:lnTo>
                  <a:pt x="2103" y="130"/>
                </a:lnTo>
                <a:close/>
              </a:path>
            </a:pathLst>
          </a:custGeom>
          <a:solidFill>
            <a:schemeClr val="bg1"/>
          </a:solidFill>
          <a:ln w="0">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pPr defTabSz="685800"/>
            <a:endParaRPr lang="en-US" sz="1350" dirty="0">
              <a:solidFill>
                <a:prstClr val="white"/>
              </a:solidFill>
            </a:endParaRPr>
          </a:p>
        </p:txBody>
      </p:sp>
    </p:spTree>
    <p:extLst>
      <p:ext uri="{BB962C8B-B14F-4D97-AF65-F5344CB8AC3E}">
        <p14:creationId xmlns:p14="http://schemas.microsoft.com/office/powerpoint/2010/main" val="17616694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ALT Section Header Dark Blue">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960120"/>
            <a:ext cx="8229600" cy="1124712"/>
          </a:xfrm>
        </p:spPr>
        <p:txBody>
          <a:bodyPr anchor="b" anchorCtr="0">
            <a:noAutofit/>
          </a:bodyPr>
          <a:lstStyle>
            <a:lvl1pPr algn="l">
              <a:lnSpc>
                <a:spcPct val="90000"/>
              </a:lnSpc>
              <a:defRPr sz="4050" b="0" cap="none">
                <a:solidFill>
                  <a:schemeClr val="bg1"/>
                </a:solidFill>
              </a:defRPr>
            </a:lvl1pPr>
          </a:lstStyle>
          <a:p>
            <a:r>
              <a:rPr lang="en-US" dirty="0"/>
              <a:t>Click to Edit Divider Title</a:t>
            </a:r>
          </a:p>
        </p:txBody>
      </p:sp>
      <p:sp>
        <p:nvSpPr>
          <p:cNvPr id="3" name="Text Placeholder 2"/>
          <p:cNvSpPr>
            <a:spLocks noGrp="1"/>
          </p:cNvSpPr>
          <p:nvPr>
            <p:ph type="body" idx="1"/>
          </p:nvPr>
        </p:nvSpPr>
        <p:spPr>
          <a:xfrm>
            <a:off x="457200" y="2468879"/>
            <a:ext cx="5486400" cy="1371600"/>
          </a:xfrm>
        </p:spPr>
        <p:txBody>
          <a:bodyPr anchor="t" anchorCtr="0">
            <a:noAutofit/>
          </a:bodyPr>
          <a:lstStyle>
            <a:lvl1pPr marL="0" indent="0">
              <a:lnSpc>
                <a:spcPct val="120000"/>
              </a:lnSpc>
              <a:spcBef>
                <a:spcPts val="450"/>
              </a:spcBef>
              <a:buNone/>
              <a:defRPr sz="1650">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vert="horz" wrap="square" lIns="0" tIns="0" rIns="0" bIns="0" rtlCol="0" anchor="ctr">
            <a:spAutoFit/>
          </a:bodyPr>
          <a:lstStyle>
            <a:lvl1pPr>
              <a:defRPr lang="en-US" smtClean="0"/>
            </a:lvl1pPr>
          </a:lstStyle>
          <a:p>
            <a:r>
              <a:rPr dirty="0">
                <a:solidFill>
                  <a:srgbClr val="000000">
                    <a:lumMod val="50000"/>
                    <a:lumOff val="50000"/>
                  </a:srgbClr>
                </a:solidFill>
              </a:rPr>
              <a:t>COMPANY CONFIDENTIAL  |  FOR INTERNAL USE ONLY  |  DO NOT COPY</a:t>
            </a: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1A2DCB2D-F3A1-47AC-A248-15826C4C808C}" type="slidenum">
              <a:rPr lang="en-US" smtClean="0">
                <a:solidFill>
                  <a:srgbClr val="FFFFFF"/>
                </a:solidFill>
              </a:rPr>
              <a:pPr/>
              <a:t>‹#›</a:t>
            </a:fld>
            <a:endParaRPr lang="en-US" dirty="0">
              <a:solidFill>
                <a:srgbClr val="FFFFFF"/>
              </a:solidFill>
            </a:endParaRPr>
          </a:p>
        </p:txBody>
      </p:sp>
      <p:sp>
        <p:nvSpPr>
          <p:cNvPr id="8" name="Freeform 5"/>
          <p:cNvSpPr>
            <a:spLocks/>
          </p:cNvSpPr>
          <p:nvPr/>
        </p:nvSpPr>
        <p:spPr bwMode="gray">
          <a:xfrm>
            <a:off x="451645" y="2206740"/>
            <a:ext cx="8240713" cy="92869"/>
          </a:xfrm>
          <a:custGeom>
            <a:avLst/>
            <a:gdLst/>
            <a:ahLst/>
            <a:cxnLst>
              <a:cxn ang="0">
                <a:pos x="8638" y="79"/>
              </a:cxn>
              <a:cxn ang="0">
                <a:pos x="8638" y="79"/>
              </a:cxn>
              <a:cxn ang="0">
                <a:pos x="8604" y="44"/>
              </a:cxn>
              <a:cxn ang="0">
                <a:pos x="8604" y="44"/>
              </a:cxn>
              <a:cxn ang="0">
                <a:pos x="8548" y="36"/>
              </a:cxn>
              <a:cxn ang="0">
                <a:pos x="8548" y="37"/>
              </a:cxn>
              <a:cxn ang="0">
                <a:pos x="91" y="37"/>
              </a:cxn>
              <a:cxn ang="0">
                <a:pos x="40" y="30"/>
              </a:cxn>
              <a:cxn ang="0">
                <a:pos x="39" y="30"/>
              </a:cxn>
              <a:cxn ang="0">
                <a:pos x="8" y="1"/>
              </a:cxn>
              <a:cxn ang="0">
                <a:pos x="8" y="0"/>
              </a:cxn>
              <a:cxn ang="0">
                <a:pos x="0" y="0"/>
              </a:cxn>
              <a:cxn ang="0">
                <a:pos x="0" y="1"/>
              </a:cxn>
              <a:cxn ang="0">
                <a:pos x="1" y="34"/>
              </a:cxn>
              <a:cxn ang="0">
                <a:pos x="36" y="70"/>
              </a:cxn>
              <a:cxn ang="0">
                <a:pos x="36" y="70"/>
              </a:cxn>
              <a:cxn ang="0">
                <a:pos x="91" y="77"/>
              </a:cxn>
              <a:cxn ang="0">
                <a:pos x="91" y="77"/>
              </a:cxn>
              <a:cxn ang="0">
                <a:pos x="8548" y="77"/>
              </a:cxn>
              <a:cxn ang="0">
                <a:pos x="8599" y="83"/>
              </a:cxn>
              <a:cxn ang="0">
                <a:pos x="8601" y="84"/>
              </a:cxn>
              <a:cxn ang="0">
                <a:pos x="8632" y="113"/>
              </a:cxn>
              <a:cxn ang="0">
                <a:pos x="8632" y="114"/>
              </a:cxn>
              <a:cxn ang="0">
                <a:pos x="8640" y="114"/>
              </a:cxn>
              <a:cxn ang="0">
                <a:pos x="8640" y="113"/>
              </a:cxn>
              <a:cxn ang="0">
                <a:pos x="8638" y="79"/>
              </a:cxn>
            </a:cxnLst>
            <a:rect l="0" t="0" r="r" b="b"/>
            <a:pathLst>
              <a:path w="8640" h="114">
                <a:moveTo>
                  <a:pt x="8638" y="79"/>
                </a:moveTo>
                <a:lnTo>
                  <a:pt x="8638" y="79"/>
                </a:lnTo>
                <a:cubicBezTo>
                  <a:pt x="8635" y="60"/>
                  <a:pt x="8626" y="51"/>
                  <a:pt x="8604" y="44"/>
                </a:cubicBezTo>
                <a:lnTo>
                  <a:pt x="8604" y="44"/>
                </a:lnTo>
                <a:cubicBezTo>
                  <a:pt x="8592" y="40"/>
                  <a:pt x="8573" y="38"/>
                  <a:pt x="8548" y="36"/>
                </a:cubicBezTo>
                <a:lnTo>
                  <a:pt x="8548" y="37"/>
                </a:lnTo>
                <a:lnTo>
                  <a:pt x="91" y="37"/>
                </a:lnTo>
                <a:cubicBezTo>
                  <a:pt x="70" y="35"/>
                  <a:pt x="51" y="33"/>
                  <a:pt x="40" y="30"/>
                </a:cubicBezTo>
                <a:lnTo>
                  <a:pt x="39" y="30"/>
                </a:lnTo>
                <a:cubicBezTo>
                  <a:pt x="28" y="26"/>
                  <a:pt x="7" y="19"/>
                  <a:pt x="8" y="1"/>
                </a:cubicBezTo>
                <a:lnTo>
                  <a:pt x="8" y="0"/>
                </a:lnTo>
                <a:lnTo>
                  <a:pt x="0" y="0"/>
                </a:lnTo>
                <a:lnTo>
                  <a:pt x="0" y="1"/>
                </a:lnTo>
                <a:cubicBezTo>
                  <a:pt x="0" y="11"/>
                  <a:pt x="0" y="26"/>
                  <a:pt x="1" y="34"/>
                </a:cubicBezTo>
                <a:cubicBezTo>
                  <a:pt x="4" y="53"/>
                  <a:pt x="13" y="63"/>
                  <a:pt x="36" y="70"/>
                </a:cubicBezTo>
                <a:lnTo>
                  <a:pt x="36" y="70"/>
                </a:lnTo>
                <a:cubicBezTo>
                  <a:pt x="47" y="73"/>
                  <a:pt x="66" y="75"/>
                  <a:pt x="91" y="77"/>
                </a:cubicBezTo>
                <a:lnTo>
                  <a:pt x="91" y="77"/>
                </a:lnTo>
                <a:lnTo>
                  <a:pt x="8548" y="77"/>
                </a:lnTo>
                <a:cubicBezTo>
                  <a:pt x="8570" y="78"/>
                  <a:pt x="8588" y="80"/>
                  <a:pt x="8599" y="83"/>
                </a:cubicBezTo>
                <a:lnTo>
                  <a:pt x="8601" y="84"/>
                </a:lnTo>
                <a:cubicBezTo>
                  <a:pt x="8611" y="87"/>
                  <a:pt x="8632" y="94"/>
                  <a:pt x="8632" y="113"/>
                </a:cubicBezTo>
                <a:lnTo>
                  <a:pt x="8632" y="114"/>
                </a:lnTo>
                <a:lnTo>
                  <a:pt x="8640" y="114"/>
                </a:lnTo>
                <a:lnTo>
                  <a:pt x="8640" y="113"/>
                </a:lnTo>
                <a:cubicBezTo>
                  <a:pt x="8640" y="103"/>
                  <a:pt x="8639" y="87"/>
                  <a:pt x="8638" y="79"/>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endParaRPr lang="en-US" sz="1350" dirty="0">
              <a:solidFill>
                <a:prstClr val="white"/>
              </a:solidFill>
            </a:endParaRPr>
          </a:p>
        </p:txBody>
      </p:sp>
    </p:spTree>
    <p:extLst>
      <p:ext uri="{BB962C8B-B14F-4D97-AF65-F5344CB8AC3E}">
        <p14:creationId xmlns:p14="http://schemas.microsoft.com/office/powerpoint/2010/main" val="2213597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ALT Section Header Light Blue">
    <p:bg bwMode="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960120"/>
            <a:ext cx="8229600" cy="1124712"/>
          </a:xfrm>
        </p:spPr>
        <p:txBody>
          <a:bodyPr anchor="b" anchorCtr="0">
            <a:noAutofit/>
          </a:bodyPr>
          <a:lstStyle>
            <a:lvl1pPr algn="l">
              <a:lnSpc>
                <a:spcPct val="90000"/>
              </a:lnSpc>
              <a:defRPr sz="4050" b="0" cap="none">
                <a:solidFill>
                  <a:schemeClr val="bg1"/>
                </a:solidFill>
              </a:defRPr>
            </a:lvl1pPr>
          </a:lstStyle>
          <a:p>
            <a:r>
              <a:rPr lang="en-US" dirty="0"/>
              <a:t>Click to Edit Divider Title</a:t>
            </a:r>
          </a:p>
        </p:txBody>
      </p:sp>
      <p:sp>
        <p:nvSpPr>
          <p:cNvPr id="3" name="Text Placeholder 2"/>
          <p:cNvSpPr>
            <a:spLocks noGrp="1"/>
          </p:cNvSpPr>
          <p:nvPr>
            <p:ph type="body" idx="1"/>
          </p:nvPr>
        </p:nvSpPr>
        <p:spPr>
          <a:xfrm>
            <a:off x="457200" y="2468879"/>
            <a:ext cx="5486400" cy="1371600"/>
          </a:xfrm>
        </p:spPr>
        <p:txBody>
          <a:bodyPr anchor="t" anchorCtr="0">
            <a:noAutofit/>
          </a:bodyPr>
          <a:lstStyle>
            <a:lvl1pPr marL="0" indent="0">
              <a:lnSpc>
                <a:spcPct val="120000"/>
              </a:lnSpc>
              <a:spcBef>
                <a:spcPts val="450"/>
              </a:spcBef>
              <a:buNone/>
              <a:defRPr sz="1650">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vert="horz" wrap="square" lIns="0" tIns="0" rIns="0" bIns="0" rtlCol="0" anchor="ctr">
            <a:spAutoFit/>
          </a:bodyPr>
          <a:lstStyle>
            <a:lvl1pPr>
              <a:defRPr lang="en-US" smtClean="0"/>
            </a:lvl1pPr>
          </a:lstStyle>
          <a:p>
            <a:r>
              <a:rPr dirty="0">
                <a:solidFill>
                  <a:srgbClr val="000000">
                    <a:lumMod val="50000"/>
                    <a:lumOff val="50000"/>
                  </a:srgbClr>
                </a:solidFill>
              </a:rPr>
              <a:t>COMPANY CONFIDENTIAL  |  FOR INTERNAL USE ONLY  |  DO NOT COPY</a:t>
            </a: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1A2DCB2D-F3A1-47AC-A248-15826C4C808C}" type="slidenum">
              <a:rPr lang="en-US" smtClean="0">
                <a:solidFill>
                  <a:srgbClr val="FFFFFF"/>
                </a:solidFill>
              </a:rPr>
              <a:pPr/>
              <a:t>‹#›</a:t>
            </a:fld>
            <a:endParaRPr lang="en-US" dirty="0">
              <a:solidFill>
                <a:srgbClr val="FFFFFF"/>
              </a:solidFill>
            </a:endParaRPr>
          </a:p>
        </p:txBody>
      </p:sp>
      <p:sp>
        <p:nvSpPr>
          <p:cNvPr id="8" name="Freeform 5"/>
          <p:cNvSpPr>
            <a:spLocks/>
          </p:cNvSpPr>
          <p:nvPr/>
        </p:nvSpPr>
        <p:spPr bwMode="gray">
          <a:xfrm>
            <a:off x="451645" y="2206740"/>
            <a:ext cx="8240713" cy="92869"/>
          </a:xfrm>
          <a:custGeom>
            <a:avLst/>
            <a:gdLst/>
            <a:ahLst/>
            <a:cxnLst>
              <a:cxn ang="0">
                <a:pos x="8638" y="79"/>
              </a:cxn>
              <a:cxn ang="0">
                <a:pos x="8638" y="79"/>
              </a:cxn>
              <a:cxn ang="0">
                <a:pos x="8604" y="44"/>
              </a:cxn>
              <a:cxn ang="0">
                <a:pos x="8604" y="44"/>
              </a:cxn>
              <a:cxn ang="0">
                <a:pos x="8548" y="36"/>
              </a:cxn>
              <a:cxn ang="0">
                <a:pos x="8548" y="37"/>
              </a:cxn>
              <a:cxn ang="0">
                <a:pos x="91" y="37"/>
              </a:cxn>
              <a:cxn ang="0">
                <a:pos x="40" y="30"/>
              </a:cxn>
              <a:cxn ang="0">
                <a:pos x="39" y="30"/>
              </a:cxn>
              <a:cxn ang="0">
                <a:pos x="8" y="1"/>
              </a:cxn>
              <a:cxn ang="0">
                <a:pos x="8" y="0"/>
              </a:cxn>
              <a:cxn ang="0">
                <a:pos x="0" y="0"/>
              </a:cxn>
              <a:cxn ang="0">
                <a:pos x="0" y="1"/>
              </a:cxn>
              <a:cxn ang="0">
                <a:pos x="1" y="34"/>
              </a:cxn>
              <a:cxn ang="0">
                <a:pos x="36" y="70"/>
              </a:cxn>
              <a:cxn ang="0">
                <a:pos x="36" y="70"/>
              </a:cxn>
              <a:cxn ang="0">
                <a:pos x="91" y="77"/>
              </a:cxn>
              <a:cxn ang="0">
                <a:pos x="91" y="77"/>
              </a:cxn>
              <a:cxn ang="0">
                <a:pos x="8548" y="77"/>
              </a:cxn>
              <a:cxn ang="0">
                <a:pos x="8599" y="83"/>
              </a:cxn>
              <a:cxn ang="0">
                <a:pos x="8601" y="84"/>
              </a:cxn>
              <a:cxn ang="0">
                <a:pos x="8632" y="113"/>
              </a:cxn>
              <a:cxn ang="0">
                <a:pos x="8632" y="114"/>
              </a:cxn>
              <a:cxn ang="0">
                <a:pos x="8640" y="114"/>
              </a:cxn>
              <a:cxn ang="0">
                <a:pos x="8640" y="113"/>
              </a:cxn>
              <a:cxn ang="0">
                <a:pos x="8638" y="79"/>
              </a:cxn>
            </a:cxnLst>
            <a:rect l="0" t="0" r="r" b="b"/>
            <a:pathLst>
              <a:path w="8640" h="114">
                <a:moveTo>
                  <a:pt x="8638" y="79"/>
                </a:moveTo>
                <a:lnTo>
                  <a:pt x="8638" y="79"/>
                </a:lnTo>
                <a:cubicBezTo>
                  <a:pt x="8635" y="60"/>
                  <a:pt x="8626" y="51"/>
                  <a:pt x="8604" y="44"/>
                </a:cubicBezTo>
                <a:lnTo>
                  <a:pt x="8604" y="44"/>
                </a:lnTo>
                <a:cubicBezTo>
                  <a:pt x="8592" y="40"/>
                  <a:pt x="8573" y="38"/>
                  <a:pt x="8548" y="36"/>
                </a:cubicBezTo>
                <a:lnTo>
                  <a:pt x="8548" y="37"/>
                </a:lnTo>
                <a:lnTo>
                  <a:pt x="91" y="37"/>
                </a:lnTo>
                <a:cubicBezTo>
                  <a:pt x="70" y="35"/>
                  <a:pt x="51" y="33"/>
                  <a:pt x="40" y="30"/>
                </a:cubicBezTo>
                <a:lnTo>
                  <a:pt x="39" y="30"/>
                </a:lnTo>
                <a:cubicBezTo>
                  <a:pt x="28" y="26"/>
                  <a:pt x="7" y="19"/>
                  <a:pt x="8" y="1"/>
                </a:cubicBezTo>
                <a:lnTo>
                  <a:pt x="8" y="0"/>
                </a:lnTo>
                <a:lnTo>
                  <a:pt x="0" y="0"/>
                </a:lnTo>
                <a:lnTo>
                  <a:pt x="0" y="1"/>
                </a:lnTo>
                <a:cubicBezTo>
                  <a:pt x="0" y="11"/>
                  <a:pt x="0" y="26"/>
                  <a:pt x="1" y="34"/>
                </a:cubicBezTo>
                <a:cubicBezTo>
                  <a:pt x="4" y="53"/>
                  <a:pt x="13" y="63"/>
                  <a:pt x="36" y="70"/>
                </a:cubicBezTo>
                <a:lnTo>
                  <a:pt x="36" y="70"/>
                </a:lnTo>
                <a:cubicBezTo>
                  <a:pt x="47" y="73"/>
                  <a:pt x="66" y="75"/>
                  <a:pt x="91" y="77"/>
                </a:cubicBezTo>
                <a:lnTo>
                  <a:pt x="91" y="77"/>
                </a:lnTo>
                <a:lnTo>
                  <a:pt x="8548" y="77"/>
                </a:lnTo>
                <a:cubicBezTo>
                  <a:pt x="8570" y="78"/>
                  <a:pt x="8588" y="80"/>
                  <a:pt x="8599" y="83"/>
                </a:cubicBezTo>
                <a:lnTo>
                  <a:pt x="8601" y="84"/>
                </a:lnTo>
                <a:cubicBezTo>
                  <a:pt x="8611" y="87"/>
                  <a:pt x="8632" y="94"/>
                  <a:pt x="8632" y="113"/>
                </a:cubicBezTo>
                <a:lnTo>
                  <a:pt x="8632" y="114"/>
                </a:lnTo>
                <a:lnTo>
                  <a:pt x="8640" y="114"/>
                </a:lnTo>
                <a:lnTo>
                  <a:pt x="8640" y="113"/>
                </a:lnTo>
                <a:cubicBezTo>
                  <a:pt x="8640" y="103"/>
                  <a:pt x="8639" y="87"/>
                  <a:pt x="8638" y="79"/>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endParaRPr lang="en-US" sz="1350" dirty="0">
              <a:solidFill>
                <a:prstClr val="white"/>
              </a:solidFill>
            </a:endParaRPr>
          </a:p>
        </p:txBody>
      </p:sp>
    </p:spTree>
    <p:extLst>
      <p:ext uri="{BB962C8B-B14F-4D97-AF65-F5344CB8AC3E}">
        <p14:creationId xmlns:p14="http://schemas.microsoft.com/office/powerpoint/2010/main" val="13661226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ALT Section Header Green">
    <p:bg bwMode="gray">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960120"/>
            <a:ext cx="8229600" cy="1124712"/>
          </a:xfrm>
        </p:spPr>
        <p:txBody>
          <a:bodyPr anchor="b" anchorCtr="0">
            <a:noAutofit/>
          </a:bodyPr>
          <a:lstStyle>
            <a:lvl1pPr algn="l">
              <a:lnSpc>
                <a:spcPct val="90000"/>
              </a:lnSpc>
              <a:defRPr sz="4050" b="0" cap="none">
                <a:solidFill>
                  <a:schemeClr val="bg1"/>
                </a:solidFill>
              </a:defRPr>
            </a:lvl1pPr>
          </a:lstStyle>
          <a:p>
            <a:r>
              <a:rPr lang="en-US" dirty="0"/>
              <a:t>Click to Edit Divider Title</a:t>
            </a:r>
          </a:p>
        </p:txBody>
      </p:sp>
      <p:sp>
        <p:nvSpPr>
          <p:cNvPr id="3" name="Text Placeholder 2"/>
          <p:cNvSpPr>
            <a:spLocks noGrp="1"/>
          </p:cNvSpPr>
          <p:nvPr>
            <p:ph type="body" idx="1"/>
          </p:nvPr>
        </p:nvSpPr>
        <p:spPr>
          <a:xfrm>
            <a:off x="457200" y="2468879"/>
            <a:ext cx="5486400" cy="1371600"/>
          </a:xfrm>
        </p:spPr>
        <p:txBody>
          <a:bodyPr anchor="t" anchorCtr="0">
            <a:noAutofit/>
          </a:bodyPr>
          <a:lstStyle>
            <a:lvl1pPr marL="0" indent="0">
              <a:lnSpc>
                <a:spcPct val="120000"/>
              </a:lnSpc>
              <a:spcBef>
                <a:spcPts val="450"/>
              </a:spcBef>
              <a:buNone/>
              <a:defRPr sz="1650">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vert="horz" wrap="square" lIns="0" tIns="0" rIns="0" bIns="0" rtlCol="0" anchor="ctr">
            <a:spAutoFit/>
          </a:bodyPr>
          <a:lstStyle>
            <a:lvl1pPr>
              <a:defRPr lang="en-US" smtClean="0"/>
            </a:lvl1pPr>
          </a:lstStyle>
          <a:p>
            <a:r>
              <a:rPr dirty="0">
                <a:solidFill>
                  <a:srgbClr val="000000">
                    <a:lumMod val="50000"/>
                    <a:lumOff val="50000"/>
                  </a:srgbClr>
                </a:solidFill>
              </a:rPr>
              <a:t>COMPANY CONFIDENTIAL  |  FOR INTERNAL USE ONLY  |  DO NOT COPY</a:t>
            </a: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1A2DCB2D-F3A1-47AC-A248-15826C4C808C}" type="slidenum">
              <a:rPr lang="en-US" smtClean="0">
                <a:solidFill>
                  <a:srgbClr val="FFFFFF"/>
                </a:solidFill>
              </a:rPr>
              <a:pPr/>
              <a:t>‹#›</a:t>
            </a:fld>
            <a:endParaRPr lang="en-US" dirty="0">
              <a:solidFill>
                <a:srgbClr val="FFFFFF"/>
              </a:solidFill>
            </a:endParaRPr>
          </a:p>
        </p:txBody>
      </p:sp>
      <p:sp>
        <p:nvSpPr>
          <p:cNvPr id="8" name="Freeform 5"/>
          <p:cNvSpPr>
            <a:spLocks/>
          </p:cNvSpPr>
          <p:nvPr/>
        </p:nvSpPr>
        <p:spPr bwMode="gray">
          <a:xfrm>
            <a:off x="451645" y="2206740"/>
            <a:ext cx="8240713" cy="92869"/>
          </a:xfrm>
          <a:custGeom>
            <a:avLst/>
            <a:gdLst/>
            <a:ahLst/>
            <a:cxnLst>
              <a:cxn ang="0">
                <a:pos x="8638" y="79"/>
              </a:cxn>
              <a:cxn ang="0">
                <a:pos x="8638" y="79"/>
              </a:cxn>
              <a:cxn ang="0">
                <a:pos x="8604" y="44"/>
              </a:cxn>
              <a:cxn ang="0">
                <a:pos x="8604" y="44"/>
              </a:cxn>
              <a:cxn ang="0">
                <a:pos x="8548" y="36"/>
              </a:cxn>
              <a:cxn ang="0">
                <a:pos x="8548" y="37"/>
              </a:cxn>
              <a:cxn ang="0">
                <a:pos x="91" y="37"/>
              </a:cxn>
              <a:cxn ang="0">
                <a:pos x="40" y="30"/>
              </a:cxn>
              <a:cxn ang="0">
                <a:pos x="39" y="30"/>
              </a:cxn>
              <a:cxn ang="0">
                <a:pos x="8" y="1"/>
              </a:cxn>
              <a:cxn ang="0">
                <a:pos x="8" y="0"/>
              </a:cxn>
              <a:cxn ang="0">
                <a:pos x="0" y="0"/>
              </a:cxn>
              <a:cxn ang="0">
                <a:pos x="0" y="1"/>
              </a:cxn>
              <a:cxn ang="0">
                <a:pos x="1" y="34"/>
              </a:cxn>
              <a:cxn ang="0">
                <a:pos x="36" y="70"/>
              </a:cxn>
              <a:cxn ang="0">
                <a:pos x="36" y="70"/>
              </a:cxn>
              <a:cxn ang="0">
                <a:pos x="91" y="77"/>
              </a:cxn>
              <a:cxn ang="0">
                <a:pos x="91" y="77"/>
              </a:cxn>
              <a:cxn ang="0">
                <a:pos x="8548" y="77"/>
              </a:cxn>
              <a:cxn ang="0">
                <a:pos x="8599" y="83"/>
              </a:cxn>
              <a:cxn ang="0">
                <a:pos x="8601" y="84"/>
              </a:cxn>
              <a:cxn ang="0">
                <a:pos x="8632" y="113"/>
              </a:cxn>
              <a:cxn ang="0">
                <a:pos x="8632" y="114"/>
              </a:cxn>
              <a:cxn ang="0">
                <a:pos x="8640" y="114"/>
              </a:cxn>
              <a:cxn ang="0">
                <a:pos x="8640" y="113"/>
              </a:cxn>
              <a:cxn ang="0">
                <a:pos x="8638" y="79"/>
              </a:cxn>
            </a:cxnLst>
            <a:rect l="0" t="0" r="r" b="b"/>
            <a:pathLst>
              <a:path w="8640" h="114">
                <a:moveTo>
                  <a:pt x="8638" y="79"/>
                </a:moveTo>
                <a:lnTo>
                  <a:pt x="8638" y="79"/>
                </a:lnTo>
                <a:cubicBezTo>
                  <a:pt x="8635" y="60"/>
                  <a:pt x="8626" y="51"/>
                  <a:pt x="8604" y="44"/>
                </a:cubicBezTo>
                <a:lnTo>
                  <a:pt x="8604" y="44"/>
                </a:lnTo>
                <a:cubicBezTo>
                  <a:pt x="8592" y="40"/>
                  <a:pt x="8573" y="38"/>
                  <a:pt x="8548" y="36"/>
                </a:cubicBezTo>
                <a:lnTo>
                  <a:pt x="8548" y="37"/>
                </a:lnTo>
                <a:lnTo>
                  <a:pt x="91" y="37"/>
                </a:lnTo>
                <a:cubicBezTo>
                  <a:pt x="70" y="35"/>
                  <a:pt x="51" y="33"/>
                  <a:pt x="40" y="30"/>
                </a:cubicBezTo>
                <a:lnTo>
                  <a:pt x="39" y="30"/>
                </a:lnTo>
                <a:cubicBezTo>
                  <a:pt x="28" y="26"/>
                  <a:pt x="7" y="19"/>
                  <a:pt x="8" y="1"/>
                </a:cubicBezTo>
                <a:lnTo>
                  <a:pt x="8" y="0"/>
                </a:lnTo>
                <a:lnTo>
                  <a:pt x="0" y="0"/>
                </a:lnTo>
                <a:lnTo>
                  <a:pt x="0" y="1"/>
                </a:lnTo>
                <a:cubicBezTo>
                  <a:pt x="0" y="11"/>
                  <a:pt x="0" y="26"/>
                  <a:pt x="1" y="34"/>
                </a:cubicBezTo>
                <a:cubicBezTo>
                  <a:pt x="4" y="53"/>
                  <a:pt x="13" y="63"/>
                  <a:pt x="36" y="70"/>
                </a:cubicBezTo>
                <a:lnTo>
                  <a:pt x="36" y="70"/>
                </a:lnTo>
                <a:cubicBezTo>
                  <a:pt x="47" y="73"/>
                  <a:pt x="66" y="75"/>
                  <a:pt x="91" y="77"/>
                </a:cubicBezTo>
                <a:lnTo>
                  <a:pt x="91" y="77"/>
                </a:lnTo>
                <a:lnTo>
                  <a:pt x="8548" y="77"/>
                </a:lnTo>
                <a:cubicBezTo>
                  <a:pt x="8570" y="78"/>
                  <a:pt x="8588" y="80"/>
                  <a:pt x="8599" y="83"/>
                </a:cubicBezTo>
                <a:lnTo>
                  <a:pt x="8601" y="84"/>
                </a:lnTo>
                <a:cubicBezTo>
                  <a:pt x="8611" y="87"/>
                  <a:pt x="8632" y="94"/>
                  <a:pt x="8632" y="113"/>
                </a:cubicBezTo>
                <a:lnTo>
                  <a:pt x="8632" y="114"/>
                </a:lnTo>
                <a:lnTo>
                  <a:pt x="8640" y="114"/>
                </a:lnTo>
                <a:lnTo>
                  <a:pt x="8640" y="113"/>
                </a:lnTo>
                <a:cubicBezTo>
                  <a:pt x="8640" y="103"/>
                  <a:pt x="8639" y="87"/>
                  <a:pt x="8638" y="79"/>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endParaRPr lang="en-US" sz="1350" dirty="0">
              <a:solidFill>
                <a:prstClr val="white"/>
              </a:solidFill>
            </a:endParaRPr>
          </a:p>
        </p:txBody>
      </p:sp>
    </p:spTree>
    <p:extLst>
      <p:ext uri="{BB962C8B-B14F-4D97-AF65-F5344CB8AC3E}">
        <p14:creationId xmlns:p14="http://schemas.microsoft.com/office/powerpoint/2010/main" val="3762996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Long Header Title Page">
    <p:bg>
      <p:bgPr>
        <a:solidFill>
          <a:srgbClr val="19B9C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1637772"/>
            <a:ext cx="8686800" cy="449767"/>
          </a:xfrm>
        </p:spPr>
        <p:txBody>
          <a:bodyPr lIns="91440" anchor="t"/>
          <a:lstStyle>
            <a:lvl1pPr algn="ctr">
              <a:defRPr sz="2475" b="1" i="0" cap="none" baseline="0">
                <a:solidFill>
                  <a:schemeClr val="bg1"/>
                </a:solidFill>
                <a:latin typeface="Arial"/>
                <a:cs typeface="Arial"/>
              </a:defRPr>
            </a:lvl1pPr>
          </a:lstStyle>
          <a:p>
            <a:r>
              <a:rPr lang="en-US" dirty="0"/>
              <a:t>INSERT LONG </a:t>
            </a:r>
            <a:br>
              <a:rPr lang="en-US" dirty="0"/>
            </a:br>
            <a:r>
              <a:rPr lang="en-US" dirty="0"/>
              <a:t>TITLE HERE</a:t>
            </a:r>
          </a:p>
        </p:txBody>
      </p:sp>
      <p:sp>
        <p:nvSpPr>
          <p:cNvPr id="3" name="Text Placeholder 2"/>
          <p:cNvSpPr>
            <a:spLocks noGrp="1"/>
          </p:cNvSpPr>
          <p:nvPr>
            <p:ph type="body" idx="1" hasCustomPrompt="1"/>
          </p:nvPr>
        </p:nvSpPr>
        <p:spPr>
          <a:xfrm>
            <a:off x="228600" y="2623382"/>
            <a:ext cx="8686800" cy="303362"/>
          </a:xfrm>
        </p:spPr>
        <p:txBody>
          <a:bodyPr lIns="91440" anchor="t" anchorCtr="0"/>
          <a:lstStyle>
            <a:lvl1pPr marL="0" indent="0" algn="ctr">
              <a:buNone/>
              <a:defRPr sz="1200" b="0" i="0" spc="0" baseline="0">
                <a:solidFill>
                  <a:schemeClr val="bg1"/>
                </a:solidFill>
                <a:latin typeface="Arial"/>
                <a:cs typeface="Aria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en-US" dirty="0"/>
              <a:t>Presenter, Presenter Title</a:t>
            </a:r>
          </a:p>
        </p:txBody>
      </p:sp>
      <p:sp>
        <p:nvSpPr>
          <p:cNvPr id="4" name="Date Placeholder 3"/>
          <p:cNvSpPr>
            <a:spLocks noGrp="1"/>
          </p:cNvSpPr>
          <p:nvPr>
            <p:ph type="dt" sz="half" idx="10"/>
          </p:nvPr>
        </p:nvSpPr>
        <p:spPr>
          <a:xfrm>
            <a:off x="228600" y="4772061"/>
            <a:ext cx="2133600" cy="273844"/>
          </a:xfrm>
          <a:prstGeom prst="rect">
            <a:avLst/>
          </a:prstGeom>
        </p:spPr>
        <p:txBody>
          <a:bodyPr/>
          <a:lstStyle>
            <a:lvl1pPr>
              <a:defRPr>
                <a:solidFill>
                  <a:schemeClr val="bg1"/>
                </a:solidFill>
              </a:defRPr>
            </a:lvl1pPr>
          </a:lstStyle>
          <a:p>
            <a:endParaRPr lang="en-US" dirty="0">
              <a:solidFill>
                <a:prstClr val="white"/>
              </a:solidFill>
            </a:endParaRPr>
          </a:p>
        </p:txBody>
      </p:sp>
      <p:cxnSp>
        <p:nvCxnSpPr>
          <p:cNvPr id="9" name="Straight Connector 8"/>
          <p:cNvCxnSpPr/>
          <p:nvPr userDrawn="1"/>
        </p:nvCxnSpPr>
        <p:spPr>
          <a:xfrm>
            <a:off x="1143004" y="4807088"/>
            <a:ext cx="77658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CC_Horz_KO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707" y="4665341"/>
            <a:ext cx="879592" cy="346680"/>
          </a:xfrm>
          <a:prstGeom prst="rect">
            <a:avLst/>
          </a:prstGeom>
        </p:spPr>
      </p:pic>
      <p:sp>
        <p:nvSpPr>
          <p:cNvPr id="8" name="Slide Number Placeholder 5"/>
          <p:cNvSpPr>
            <a:spLocks noGrp="1"/>
          </p:cNvSpPr>
          <p:nvPr>
            <p:ph type="sldNum" sz="quarter" idx="4"/>
          </p:nvPr>
        </p:nvSpPr>
        <p:spPr>
          <a:xfrm>
            <a:off x="8183785" y="4772061"/>
            <a:ext cx="731619" cy="273844"/>
          </a:xfrm>
          <a:prstGeom prst="rect">
            <a:avLst/>
          </a:prstGeom>
        </p:spPr>
        <p:txBody>
          <a:bodyPr vert="horz" lIns="91440" tIns="45720" rIns="91440" bIns="45720" rtlCol="0" anchor="ctr"/>
          <a:lstStyle>
            <a:lvl1pPr algn="r">
              <a:defRPr sz="525" b="1" i="0">
                <a:solidFill>
                  <a:schemeClr val="bg1"/>
                </a:solidFill>
                <a:latin typeface="Arial"/>
                <a:cs typeface="Arial"/>
              </a:defRPr>
            </a:lvl1pPr>
          </a:lstStyle>
          <a:p>
            <a:fld id="{C8146628-1A01-9741-8A8B-916D51547CC7}" type="slidenum">
              <a:rPr lang="en-US" smtClean="0"/>
              <a:pPr/>
              <a:t>‹#›</a:t>
            </a:fld>
            <a:endParaRPr lang="en-US" dirty="0"/>
          </a:p>
        </p:txBody>
      </p:sp>
    </p:spTree>
    <p:extLst>
      <p:ext uri="{BB962C8B-B14F-4D97-AF65-F5344CB8AC3E}">
        <p14:creationId xmlns:p14="http://schemas.microsoft.com/office/powerpoint/2010/main" val="25445230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ALT Section Header Sand">
    <p:bg bwMode="gray">
      <p:bgPr>
        <a:solidFill>
          <a:srgbClr val="BA9D8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960120"/>
            <a:ext cx="8229600" cy="1124712"/>
          </a:xfrm>
        </p:spPr>
        <p:txBody>
          <a:bodyPr anchor="b" anchorCtr="0">
            <a:noAutofit/>
          </a:bodyPr>
          <a:lstStyle>
            <a:lvl1pPr algn="l">
              <a:lnSpc>
                <a:spcPct val="90000"/>
              </a:lnSpc>
              <a:defRPr sz="4050" b="0" cap="none">
                <a:solidFill>
                  <a:schemeClr val="bg1"/>
                </a:solidFill>
              </a:defRPr>
            </a:lvl1pPr>
          </a:lstStyle>
          <a:p>
            <a:r>
              <a:rPr lang="en-US" dirty="0"/>
              <a:t>Click to Edit Divider Title</a:t>
            </a:r>
          </a:p>
        </p:txBody>
      </p:sp>
      <p:sp>
        <p:nvSpPr>
          <p:cNvPr id="3" name="Text Placeholder 2"/>
          <p:cNvSpPr>
            <a:spLocks noGrp="1"/>
          </p:cNvSpPr>
          <p:nvPr>
            <p:ph type="body" idx="1"/>
          </p:nvPr>
        </p:nvSpPr>
        <p:spPr>
          <a:xfrm>
            <a:off x="457200" y="2468879"/>
            <a:ext cx="5486400" cy="1371600"/>
          </a:xfrm>
        </p:spPr>
        <p:txBody>
          <a:bodyPr anchor="t" anchorCtr="0">
            <a:noAutofit/>
          </a:bodyPr>
          <a:lstStyle>
            <a:lvl1pPr marL="0" indent="0">
              <a:lnSpc>
                <a:spcPct val="120000"/>
              </a:lnSpc>
              <a:spcBef>
                <a:spcPts val="450"/>
              </a:spcBef>
              <a:buNone/>
              <a:defRPr sz="1650">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vert="horz" wrap="square" lIns="0" tIns="0" rIns="0" bIns="0" rtlCol="0" anchor="ctr">
            <a:spAutoFit/>
          </a:bodyPr>
          <a:lstStyle>
            <a:lvl1pPr>
              <a:defRPr lang="en-US" smtClean="0"/>
            </a:lvl1pPr>
          </a:lstStyle>
          <a:p>
            <a:r>
              <a:rPr dirty="0">
                <a:solidFill>
                  <a:srgbClr val="000000">
                    <a:lumMod val="50000"/>
                    <a:lumOff val="50000"/>
                  </a:srgbClr>
                </a:solidFill>
              </a:rPr>
              <a:t>COMPANY CONFIDENTIAL  |  FOR INTERNAL USE ONLY  |  DO NOT COPY</a:t>
            </a: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1A2DCB2D-F3A1-47AC-A248-15826C4C808C}" type="slidenum">
              <a:rPr lang="en-US" smtClean="0">
                <a:solidFill>
                  <a:srgbClr val="FFFFFF"/>
                </a:solidFill>
              </a:rPr>
              <a:pPr/>
              <a:t>‹#›</a:t>
            </a:fld>
            <a:endParaRPr lang="en-US" dirty="0">
              <a:solidFill>
                <a:srgbClr val="FFFFFF"/>
              </a:solidFill>
            </a:endParaRPr>
          </a:p>
        </p:txBody>
      </p:sp>
      <p:sp>
        <p:nvSpPr>
          <p:cNvPr id="8" name="Freeform 5"/>
          <p:cNvSpPr>
            <a:spLocks/>
          </p:cNvSpPr>
          <p:nvPr/>
        </p:nvSpPr>
        <p:spPr bwMode="gray">
          <a:xfrm>
            <a:off x="451645" y="2206740"/>
            <a:ext cx="8240713" cy="92869"/>
          </a:xfrm>
          <a:custGeom>
            <a:avLst/>
            <a:gdLst/>
            <a:ahLst/>
            <a:cxnLst>
              <a:cxn ang="0">
                <a:pos x="8638" y="79"/>
              </a:cxn>
              <a:cxn ang="0">
                <a:pos x="8638" y="79"/>
              </a:cxn>
              <a:cxn ang="0">
                <a:pos x="8604" y="44"/>
              </a:cxn>
              <a:cxn ang="0">
                <a:pos x="8604" y="44"/>
              </a:cxn>
              <a:cxn ang="0">
                <a:pos x="8548" y="36"/>
              </a:cxn>
              <a:cxn ang="0">
                <a:pos x="8548" y="37"/>
              </a:cxn>
              <a:cxn ang="0">
                <a:pos x="91" y="37"/>
              </a:cxn>
              <a:cxn ang="0">
                <a:pos x="40" y="30"/>
              </a:cxn>
              <a:cxn ang="0">
                <a:pos x="39" y="30"/>
              </a:cxn>
              <a:cxn ang="0">
                <a:pos x="8" y="1"/>
              </a:cxn>
              <a:cxn ang="0">
                <a:pos x="8" y="0"/>
              </a:cxn>
              <a:cxn ang="0">
                <a:pos x="0" y="0"/>
              </a:cxn>
              <a:cxn ang="0">
                <a:pos x="0" y="1"/>
              </a:cxn>
              <a:cxn ang="0">
                <a:pos x="1" y="34"/>
              </a:cxn>
              <a:cxn ang="0">
                <a:pos x="36" y="70"/>
              </a:cxn>
              <a:cxn ang="0">
                <a:pos x="36" y="70"/>
              </a:cxn>
              <a:cxn ang="0">
                <a:pos x="91" y="77"/>
              </a:cxn>
              <a:cxn ang="0">
                <a:pos x="91" y="77"/>
              </a:cxn>
              <a:cxn ang="0">
                <a:pos x="8548" y="77"/>
              </a:cxn>
              <a:cxn ang="0">
                <a:pos x="8599" y="83"/>
              </a:cxn>
              <a:cxn ang="0">
                <a:pos x="8601" y="84"/>
              </a:cxn>
              <a:cxn ang="0">
                <a:pos x="8632" y="113"/>
              </a:cxn>
              <a:cxn ang="0">
                <a:pos x="8632" y="114"/>
              </a:cxn>
              <a:cxn ang="0">
                <a:pos x="8640" y="114"/>
              </a:cxn>
              <a:cxn ang="0">
                <a:pos x="8640" y="113"/>
              </a:cxn>
              <a:cxn ang="0">
                <a:pos x="8638" y="79"/>
              </a:cxn>
            </a:cxnLst>
            <a:rect l="0" t="0" r="r" b="b"/>
            <a:pathLst>
              <a:path w="8640" h="114">
                <a:moveTo>
                  <a:pt x="8638" y="79"/>
                </a:moveTo>
                <a:lnTo>
                  <a:pt x="8638" y="79"/>
                </a:lnTo>
                <a:cubicBezTo>
                  <a:pt x="8635" y="60"/>
                  <a:pt x="8626" y="51"/>
                  <a:pt x="8604" y="44"/>
                </a:cubicBezTo>
                <a:lnTo>
                  <a:pt x="8604" y="44"/>
                </a:lnTo>
                <a:cubicBezTo>
                  <a:pt x="8592" y="40"/>
                  <a:pt x="8573" y="38"/>
                  <a:pt x="8548" y="36"/>
                </a:cubicBezTo>
                <a:lnTo>
                  <a:pt x="8548" y="37"/>
                </a:lnTo>
                <a:lnTo>
                  <a:pt x="91" y="37"/>
                </a:lnTo>
                <a:cubicBezTo>
                  <a:pt x="70" y="35"/>
                  <a:pt x="51" y="33"/>
                  <a:pt x="40" y="30"/>
                </a:cubicBezTo>
                <a:lnTo>
                  <a:pt x="39" y="30"/>
                </a:lnTo>
                <a:cubicBezTo>
                  <a:pt x="28" y="26"/>
                  <a:pt x="7" y="19"/>
                  <a:pt x="8" y="1"/>
                </a:cubicBezTo>
                <a:lnTo>
                  <a:pt x="8" y="0"/>
                </a:lnTo>
                <a:lnTo>
                  <a:pt x="0" y="0"/>
                </a:lnTo>
                <a:lnTo>
                  <a:pt x="0" y="1"/>
                </a:lnTo>
                <a:cubicBezTo>
                  <a:pt x="0" y="11"/>
                  <a:pt x="0" y="26"/>
                  <a:pt x="1" y="34"/>
                </a:cubicBezTo>
                <a:cubicBezTo>
                  <a:pt x="4" y="53"/>
                  <a:pt x="13" y="63"/>
                  <a:pt x="36" y="70"/>
                </a:cubicBezTo>
                <a:lnTo>
                  <a:pt x="36" y="70"/>
                </a:lnTo>
                <a:cubicBezTo>
                  <a:pt x="47" y="73"/>
                  <a:pt x="66" y="75"/>
                  <a:pt x="91" y="77"/>
                </a:cubicBezTo>
                <a:lnTo>
                  <a:pt x="91" y="77"/>
                </a:lnTo>
                <a:lnTo>
                  <a:pt x="8548" y="77"/>
                </a:lnTo>
                <a:cubicBezTo>
                  <a:pt x="8570" y="78"/>
                  <a:pt x="8588" y="80"/>
                  <a:pt x="8599" y="83"/>
                </a:cubicBezTo>
                <a:lnTo>
                  <a:pt x="8601" y="84"/>
                </a:lnTo>
                <a:cubicBezTo>
                  <a:pt x="8611" y="87"/>
                  <a:pt x="8632" y="94"/>
                  <a:pt x="8632" y="113"/>
                </a:cubicBezTo>
                <a:lnTo>
                  <a:pt x="8632" y="114"/>
                </a:lnTo>
                <a:lnTo>
                  <a:pt x="8640" y="114"/>
                </a:lnTo>
                <a:lnTo>
                  <a:pt x="8640" y="113"/>
                </a:lnTo>
                <a:cubicBezTo>
                  <a:pt x="8640" y="103"/>
                  <a:pt x="8639" y="87"/>
                  <a:pt x="8638" y="79"/>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endParaRPr lang="en-US" sz="1350" dirty="0">
              <a:solidFill>
                <a:prstClr val="white"/>
              </a:solidFill>
            </a:endParaRPr>
          </a:p>
        </p:txBody>
      </p:sp>
    </p:spTree>
    <p:extLst>
      <p:ext uri="{BB962C8B-B14F-4D97-AF65-F5344CB8AC3E}">
        <p14:creationId xmlns:p14="http://schemas.microsoft.com/office/powerpoint/2010/main" val="14063829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ALT Section Header Aqua">
    <p:bg bwMode="gray">
      <p:bgPr>
        <a:solidFill>
          <a:srgbClr val="5D967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960120"/>
            <a:ext cx="8229600" cy="1124712"/>
          </a:xfrm>
        </p:spPr>
        <p:txBody>
          <a:bodyPr anchor="b" anchorCtr="0">
            <a:noAutofit/>
          </a:bodyPr>
          <a:lstStyle>
            <a:lvl1pPr algn="l">
              <a:lnSpc>
                <a:spcPct val="90000"/>
              </a:lnSpc>
              <a:defRPr sz="4050" b="0" cap="none">
                <a:solidFill>
                  <a:schemeClr val="bg1"/>
                </a:solidFill>
              </a:defRPr>
            </a:lvl1pPr>
          </a:lstStyle>
          <a:p>
            <a:r>
              <a:rPr lang="en-US" dirty="0"/>
              <a:t>Click to Edit Divider Title</a:t>
            </a:r>
          </a:p>
        </p:txBody>
      </p:sp>
      <p:sp>
        <p:nvSpPr>
          <p:cNvPr id="3" name="Text Placeholder 2"/>
          <p:cNvSpPr>
            <a:spLocks noGrp="1"/>
          </p:cNvSpPr>
          <p:nvPr>
            <p:ph type="body" idx="1"/>
          </p:nvPr>
        </p:nvSpPr>
        <p:spPr>
          <a:xfrm>
            <a:off x="457200" y="2468879"/>
            <a:ext cx="5486400" cy="1371600"/>
          </a:xfrm>
        </p:spPr>
        <p:txBody>
          <a:bodyPr anchor="t" anchorCtr="0">
            <a:noAutofit/>
          </a:bodyPr>
          <a:lstStyle>
            <a:lvl1pPr marL="0" indent="0">
              <a:lnSpc>
                <a:spcPct val="120000"/>
              </a:lnSpc>
              <a:spcBef>
                <a:spcPts val="450"/>
              </a:spcBef>
              <a:buNone/>
              <a:defRPr sz="1650">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vert="horz" wrap="square" lIns="0" tIns="0" rIns="0" bIns="0" rtlCol="0" anchor="ctr">
            <a:spAutoFit/>
          </a:bodyPr>
          <a:lstStyle>
            <a:lvl1pPr>
              <a:defRPr lang="en-US" smtClean="0"/>
            </a:lvl1pPr>
          </a:lstStyle>
          <a:p>
            <a:r>
              <a:rPr dirty="0">
                <a:solidFill>
                  <a:srgbClr val="000000">
                    <a:lumMod val="50000"/>
                    <a:lumOff val="50000"/>
                  </a:srgbClr>
                </a:solidFill>
              </a:rPr>
              <a:t>COMPANY CONFIDENTIAL  |  FOR INTERNAL USE ONLY  |  DO NOT COPY</a:t>
            </a: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1A2DCB2D-F3A1-47AC-A248-15826C4C808C}" type="slidenum">
              <a:rPr lang="en-US" smtClean="0">
                <a:solidFill>
                  <a:srgbClr val="FFFFFF"/>
                </a:solidFill>
              </a:rPr>
              <a:pPr/>
              <a:t>‹#›</a:t>
            </a:fld>
            <a:endParaRPr lang="en-US" dirty="0">
              <a:solidFill>
                <a:srgbClr val="FFFFFF"/>
              </a:solidFill>
            </a:endParaRPr>
          </a:p>
        </p:txBody>
      </p:sp>
      <p:sp>
        <p:nvSpPr>
          <p:cNvPr id="8" name="Freeform 5"/>
          <p:cNvSpPr>
            <a:spLocks/>
          </p:cNvSpPr>
          <p:nvPr/>
        </p:nvSpPr>
        <p:spPr bwMode="gray">
          <a:xfrm>
            <a:off x="451645" y="2206740"/>
            <a:ext cx="8240713" cy="92869"/>
          </a:xfrm>
          <a:custGeom>
            <a:avLst/>
            <a:gdLst/>
            <a:ahLst/>
            <a:cxnLst>
              <a:cxn ang="0">
                <a:pos x="8638" y="79"/>
              </a:cxn>
              <a:cxn ang="0">
                <a:pos x="8638" y="79"/>
              </a:cxn>
              <a:cxn ang="0">
                <a:pos x="8604" y="44"/>
              </a:cxn>
              <a:cxn ang="0">
                <a:pos x="8604" y="44"/>
              </a:cxn>
              <a:cxn ang="0">
                <a:pos x="8548" y="36"/>
              </a:cxn>
              <a:cxn ang="0">
                <a:pos x="8548" y="37"/>
              </a:cxn>
              <a:cxn ang="0">
                <a:pos x="91" y="37"/>
              </a:cxn>
              <a:cxn ang="0">
                <a:pos x="40" y="30"/>
              </a:cxn>
              <a:cxn ang="0">
                <a:pos x="39" y="30"/>
              </a:cxn>
              <a:cxn ang="0">
                <a:pos x="8" y="1"/>
              </a:cxn>
              <a:cxn ang="0">
                <a:pos x="8" y="0"/>
              </a:cxn>
              <a:cxn ang="0">
                <a:pos x="0" y="0"/>
              </a:cxn>
              <a:cxn ang="0">
                <a:pos x="0" y="1"/>
              </a:cxn>
              <a:cxn ang="0">
                <a:pos x="1" y="34"/>
              </a:cxn>
              <a:cxn ang="0">
                <a:pos x="36" y="70"/>
              </a:cxn>
              <a:cxn ang="0">
                <a:pos x="36" y="70"/>
              </a:cxn>
              <a:cxn ang="0">
                <a:pos x="91" y="77"/>
              </a:cxn>
              <a:cxn ang="0">
                <a:pos x="91" y="77"/>
              </a:cxn>
              <a:cxn ang="0">
                <a:pos x="8548" y="77"/>
              </a:cxn>
              <a:cxn ang="0">
                <a:pos x="8599" y="83"/>
              </a:cxn>
              <a:cxn ang="0">
                <a:pos x="8601" y="84"/>
              </a:cxn>
              <a:cxn ang="0">
                <a:pos x="8632" y="113"/>
              </a:cxn>
              <a:cxn ang="0">
                <a:pos x="8632" y="114"/>
              </a:cxn>
              <a:cxn ang="0">
                <a:pos x="8640" y="114"/>
              </a:cxn>
              <a:cxn ang="0">
                <a:pos x="8640" y="113"/>
              </a:cxn>
              <a:cxn ang="0">
                <a:pos x="8638" y="79"/>
              </a:cxn>
            </a:cxnLst>
            <a:rect l="0" t="0" r="r" b="b"/>
            <a:pathLst>
              <a:path w="8640" h="114">
                <a:moveTo>
                  <a:pt x="8638" y="79"/>
                </a:moveTo>
                <a:lnTo>
                  <a:pt x="8638" y="79"/>
                </a:lnTo>
                <a:cubicBezTo>
                  <a:pt x="8635" y="60"/>
                  <a:pt x="8626" y="51"/>
                  <a:pt x="8604" y="44"/>
                </a:cubicBezTo>
                <a:lnTo>
                  <a:pt x="8604" y="44"/>
                </a:lnTo>
                <a:cubicBezTo>
                  <a:pt x="8592" y="40"/>
                  <a:pt x="8573" y="38"/>
                  <a:pt x="8548" y="36"/>
                </a:cubicBezTo>
                <a:lnTo>
                  <a:pt x="8548" y="37"/>
                </a:lnTo>
                <a:lnTo>
                  <a:pt x="91" y="37"/>
                </a:lnTo>
                <a:cubicBezTo>
                  <a:pt x="70" y="35"/>
                  <a:pt x="51" y="33"/>
                  <a:pt x="40" y="30"/>
                </a:cubicBezTo>
                <a:lnTo>
                  <a:pt x="39" y="30"/>
                </a:lnTo>
                <a:cubicBezTo>
                  <a:pt x="28" y="26"/>
                  <a:pt x="7" y="19"/>
                  <a:pt x="8" y="1"/>
                </a:cubicBezTo>
                <a:lnTo>
                  <a:pt x="8" y="0"/>
                </a:lnTo>
                <a:lnTo>
                  <a:pt x="0" y="0"/>
                </a:lnTo>
                <a:lnTo>
                  <a:pt x="0" y="1"/>
                </a:lnTo>
                <a:cubicBezTo>
                  <a:pt x="0" y="11"/>
                  <a:pt x="0" y="26"/>
                  <a:pt x="1" y="34"/>
                </a:cubicBezTo>
                <a:cubicBezTo>
                  <a:pt x="4" y="53"/>
                  <a:pt x="13" y="63"/>
                  <a:pt x="36" y="70"/>
                </a:cubicBezTo>
                <a:lnTo>
                  <a:pt x="36" y="70"/>
                </a:lnTo>
                <a:cubicBezTo>
                  <a:pt x="47" y="73"/>
                  <a:pt x="66" y="75"/>
                  <a:pt x="91" y="77"/>
                </a:cubicBezTo>
                <a:lnTo>
                  <a:pt x="91" y="77"/>
                </a:lnTo>
                <a:lnTo>
                  <a:pt x="8548" y="77"/>
                </a:lnTo>
                <a:cubicBezTo>
                  <a:pt x="8570" y="78"/>
                  <a:pt x="8588" y="80"/>
                  <a:pt x="8599" y="83"/>
                </a:cubicBezTo>
                <a:lnTo>
                  <a:pt x="8601" y="84"/>
                </a:lnTo>
                <a:cubicBezTo>
                  <a:pt x="8611" y="87"/>
                  <a:pt x="8632" y="94"/>
                  <a:pt x="8632" y="113"/>
                </a:cubicBezTo>
                <a:lnTo>
                  <a:pt x="8632" y="114"/>
                </a:lnTo>
                <a:lnTo>
                  <a:pt x="8640" y="114"/>
                </a:lnTo>
                <a:lnTo>
                  <a:pt x="8640" y="113"/>
                </a:lnTo>
                <a:cubicBezTo>
                  <a:pt x="8640" y="103"/>
                  <a:pt x="8639" y="87"/>
                  <a:pt x="8638" y="79"/>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endParaRPr lang="en-US" sz="1350" dirty="0">
              <a:solidFill>
                <a:prstClr val="white"/>
              </a:solidFill>
            </a:endParaRPr>
          </a:p>
        </p:txBody>
      </p:sp>
    </p:spTree>
    <p:extLst>
      <p:ext uri="{BB962C8B-B14F-4D97-AF65-F5344CB8AC3E}">
        <p14:creationId xmlns:p14="http://schemas.microsoft.com/office/powerpoint/2010/main" val="4596016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ALT Section Header Purple">
    <p:bg bwMode="gray">
      <p:bgPr>
        <a:solidFill>
          <a:srgbClr val="815E9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960120"/>
            <a:ext cx="8229600" cy="1124712"/>
          </a:xfrm>
        </p:spPr>
        <p:txBody>
          <a:bodyPr anchor="b" anchorCtr="0">
            <a:noAutofit/>
          </a:bodyPr>
          <a:lstStyle>
            <a:lvl1pPr algn="l">
              <a:lnSpc>
                <a:spcPct val="90000"/>
              </a:lnSpc>
              <a:defRPr sz="4050" b="0" cap="none">
                <a:solidFill>
                  <a:schemeClr val="bg1"/>
                </a:solidFill>
              </a:defRPr>
            </a:lvl1pPr>
          </a:lstStyle>
          <a:p>
            <a:r>
              <a:rPr lang="en-US" dirty="0"/>
              <a:t>Click to Edit Divider Title</a:t>
            </a:r>
          </a:p>
        </p:txBody>
      </p:sp>
      <p:sp>
        <p:nvSpPr>
          <p:cNvPr id="3" name="Text Placeholder 2"/>
          <p:cNvSpPr>
            <a:spLocks noGrp="1"/>
          </p:cNvSpPr>
          <p:nvPr>
            <p:ph type="body" idx="1"/>
          </p:nvPr>
        </p:nvSpPr>
        <p:spPr>
          <a:xfrm>
            <a:off x="457200" y="2468879"/>
            <a:ext cx="5486400" cy="1371600"/>
          </a:xfrm>
        </p:spPr>
        <p:txBody>
          <a:bodyPr anchor="t" anchorCtr="0">
            <a:noAutofit/>
          </a:bodyPr>
          <a:lstStyle>
            <a:lvl1pPr marL="0" indent="0">
              <a:lnSpc>
                <a:spcPct val="120000"/>
              </a:lnSpc>
              <a:spcBef>
                <a:spcPts val="450"/>
              </a:spcBef>
              <a:buNone/>
              <a:defRPr sz="1650">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vert="horz" wrap="square" lIns="0" tIns="0" rIns="0" bIns="0" rtlCol="0" anchor="ctr">
            <a:spAutoFit/>
          </a:bodyPr>
          <a:lstStyle>
            <a:lvl1pPr>
              <a:defRPr lang="en-US" smtClean="0"/>
            </a:lvl1pPr>
          </a:lstStyle>
          <a:p>
            <a:r>
              <a:rPr dirty="0">
                <a:solidFill>
                  <a:srgbClr val="000000">
                    <a:lumMod val="50000"/>
                    <a:lumOff val="50000"/>
                  </a:srgbClr>
                </a:solidFill>
              </a:rPr>
              <a:t>COMPANY CONFIDENTIAL  |  FOR INTERNAL USE ONLY  |  DO NOT COPY</a:t>
            </a: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1A2DCB2D-F3A1-47AC-A248-15826C4C808C}" type="slidenum">
              <a:rPr lang="en-US" smtClean="0">
                <a:solidFill>
                  <a:srgbClr val="FFFFFF"/>
                </a:solidFill>
              </a:rPr>
              <a:pPr/>
              <a:t>‹#›</a:t>
            </a:fld>
            <a:endParaRPr lang="en-US" dirty="0">
              <a:solidFill>
                <a:srgbClr val="FFFFFF"/>
              </a:solidFill>
            </a:endParaRPr>
          </a:p>
        </p:txBody>
      </p:sp>
      <p:sp>
        <p:nvSpPr>
          <p:cNvPr id="9" name="Freeform 5"/>
          <p:cNvSpPr>
            <a:spLocks/>
          </p:cNvSpPr>
          <p:nvPr userDrawn="1"/>
        </p:nvSpPr>
        <p:spPr bwMode="gray">
          <a:xfrm>
            <a:off x="451645" y="2206740"/>
            <a:ext cx="8240713" cy="92869"/>
          </a:xfrm>
          <a:custGeom>
            <a:avLst/>
            <a:gdLst/>
            <a:ahLst/>
            <a:cxnLst>
              <a:cxn ang="0">
                <a:pos x="8638" y="79"/>
              </a:cxn>
              <a:cxn ang="0">
                <a:pos x="8638" y="79"/>
              </a:cxn>
              <a:cxn ang="0">
                <a:pos x="8604" y="44"/>
              </a:cxn>
              <a:cxn ang="0">
                <a:pos x="8604" y="44"/>
              </a:cxn>
              <a:cxn ang="0">
                <a:pos x="8548" y="36"/>
              </a:cxn>
              <a:cxn ang="0">
                <a:pos x="8548" y="37"/>
              </a:cxn>
              <a:cxn ang="0">
                <a:pos x="91" y="37"/>
              </a:cxn>
              <a:cxn ang="0">
                <a:pos x="40" y="30"/>
              </a:cxn>
              <a:cxn ang="0">
                <a:pos x="39" y="30"/>
              </a:cxn>
              <a:cxn ang="0">
                <a:pos x="8" y="1"/>
              </a:cxn>
              <a:cxn ang="0">
                <a:pos x="8" y="0"/>
              </a:cxn>
              <a:cxn ang="0">
                <a:pos x="0" y="0"/>
              </a:cxn>
              <a:cxn ang="0">
                <a:pos x="0" y="1"/>
              </a:cxn>
              <a:cxn ang="0">
                <a:pos x="1" y="34"/>
              </a:cxn>
              <a:cxn ang="0">
                <a:pos x="36" y="70"/>
              </a:cxn>
              <a:cxn ang="0">
                <a:pos x="36" y="70"/>
              </a:cxn>
              <a:cxn ang="0">
                <a:pos x="91" y="77"/>
              </a:cxn>
              <a:cxn ang="0">
                <a:pos x="91" y="77"/>
              </a:cxn>
              <a:cxn ang="0">
                <a:pos x="8548" y="77"/>
              </a:cxn>
              <a:cxn ang="0">
                <a:pos x="8599" y="83"/>
              </a:cxn>
              <a:cxn ang="0">
                <a:pos x="8601" y="84"/>
              </a:cxn>
              <a:cxn ang="0">
                <a:pos x="8632" y="113"/>
              </a:cxn>
              <a:cxn ang="0">
                <a:pos x="8632" y="114"/>
              </a:cxn>
              <a:cxn ang="0">
                <a:pos x="8640" y="114"/>
              </a:cxn>
              <a:cxn ang="0">
                <a:pos x="8640" y="113"/>
              </a:cxn>
              <a:cxn ang="0">
                <a:pos x="8638" y="79"/>
              </a:cxn>
            </a:cxnLst>
            <a:rect l="0" t="0" r="r" b="b"/>
            <a:pathLst>
              <a:path w="8640" h="114">
                <a:moveTo>
                  <a:pt x="8638" y="79"/>
                </a:moveTo>
                <a:lnTo>
                  <a:pt x="8638" y="79"/>
                </a:lnTo>
                <a:cubicBezTo>
                  <a:pt x="8635" y="60"/>
                  <a:pt x="8626" y="51"/>
                  <a:pt x="8604" y="44"/>
                </a:cubicBezTo>
                <a:lnTo>
                  <a:pt x="8604" y="44"/>
                </a:lnTo>
                <a:cubicBezTo>
                  <a:pt x="8592" y="40"/>
                  <a:pt x="8573" y="38"/>
                  <a:pt x="8548" y="36"/>
                </a:cubicBezTo>
                <a:lnTo>
                  <a:pt x="8548" y="37"/>
                </a:lnTo>
                <a:lnTo>
                  <a:pt x="91" y="37"/>
                </a:lnTo>
                <a:cubicBezTo>
                  <a:pt x="70" y="35"/>
                  <a:pt x="51" y="33"/>
                  <a:pt x="40" y="30"/>
                </a:cubicBezTo>
                <a:lnTo>
                  <a:pt x="39" y="30"/>
                </a:lnTo>
                <a:cubicBezTo>
                  <a:pt x="28" y="26"/>
                  <a:pt x="7" y="19"/>
                  <a:pt x="8" y="1"/>
                </a:cubicBezTo>
                <a:lnTo>
                  <a:pt x="8" y="0"/>
                </a:lnTo>
                <a:lnTo>
                  <a:pt x="0" y="0"/>
                </a:lnTo>
                <a:lnTo>
                  <a:pt x="0" y="1"/>
                </a:lnTo>
                <a:cubicBezTo>
                  <a:pt x="0" y="11"/>
                  <a:pt x="0" y="26"/>
                  <a:pt x="1" y="34"/>
                </a:cubicBezTo>
                <a:cubicBezTo>
                  <a:pt x="4" y="53"/>
                  <a:pt x="13" y="63"/>
                  <a:pt x="36" y="70"/>
                </a:cubicBezTo>
                <a:lnTo>
                  <a:pt x="36" y="70"/>
                </a:lnTo>
                <a:cubicBezTo>
                  <a:pt x="47" y="73"/>
                  <a:pt x="66" y="75"/>
                  <a:pt x="91" y="77"/>
                </a:cubicBezTo>
                <a:lnTo>
                  <a:pt x="91" y="77"/>
                </a:lnTo>
                <a:lnTo>
                  <a:pt x="8548" y="77"/>
                </a:lnTo>
                <a:cubicBezTo>
                  <a:pt x="8570" y="78"/>
                  <a:pt x="8588" y="80"/>
                  <a:pt x="8599" y="83"/>
                </a:cubicBezTo>
                <a:lnTo>
                  <a:pt x="8601" y="84"/>
                </a:lnTo>
                <a:cubicBezTo>
                  <a:pt x="8611" y="87"/>
                  <a:pt x="8632" y="94"/>
                  <a:pt x="8632" y="113"/>
                </a:cubicBezTo>
                <a:lnTo>
                  <a:pt x="8632" y="114"/>
                </a:lnTo>
                <a:lnTo>
                  <a:pt x="8640" y="114"/>
                </a:lnTo>
                <a:lnTo>
                  <a:pt x="8640" y="113"/>
                </a:lnTo>
                <a:cubicBezTo>
                  <a:pt x="8640" y="103"/>
                  <a:pt x="8639" y="87"/>
                  <a:pt x="8638" y="79"/>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endParaRPr lang="en-US" sz="1350" dirty="0">
              <a:solidFill>
                <a:prstClr val="white"/>
              </a:solidFill>
            </a:endParaRPr>
          </a:p>
        </p:txBody>
      </p:sp>
    </p:spTree>
    <p:extLst>
      <p:ext uri="{BB962C8B-B14F-4D97-AF65-F5344CB8AC3E}">
        <p14:creationId xmlns:p14="http://schemas.microsoft.com/office/powerpoint/2010/main" val="21784572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wo Column with Image + Tex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846320" y="861760"/>
            <a:ext cx="4114800" cy="715580"/>
          </a:xfrm>
        </p:spPr>
        <p:txBody>
          <a:bodyPr>
            <a:noAutofit/>
          </a:bodyPr>
          <a:lstStyle/>
          <a:p>
            <a:r>
              <a:rPr lang="en-US"/>
              <a:t>Click to edit Master title style</a:t>
            </a:r>
            <a:endParaRPr lang="en-US" dirty="0"/>
          </a:p>
        </p:txBody>
      </p:sp>
      <p:sp>
        <p:nvSpPr>
          <p:cNvPr id="4" name="Content Placeholder 3"/>
          <p:cNvSpPr>
            <a:spLocks noGrp="1"/>
          </p:cNvSpPr>
          <p:nvPr>
            <p:ph sz="half" idx="2"/>
          </p:nvPr>
        </p:nvSpPr>
        <p:spPr bwMode="gray">
          <a:xfrm>
            <a:off x="4846320" y="1714500"/>
            <a:ext cx="4114800" cy="2948940"/>
          </a:xfrm>
        </p:spPr>
        <p:txBody>
          <a:bodyPr>
            <a:noAutofit/>
          </a:bodyPr>
          <a:lstStyle>
            <a:lvl1pPr marL="46435" indent="-46435">
              <a:defRPr sz="1800">
                <a:solidFill>
                  <a:schemeClr val="tx2"/>
                </a:solidFill>
              </a:defRPr>
            </a:lvl1pPr>
            <a:lvl2pPr>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solidFill>
                  <a:srgbClr val="000000">
                    <a:lumMod val="50000"/>
                    <a:lumOff val="50000"/>
                  </a:srgbClr>
                </a:solidFill>
              </a:rPr>
              <a:t>COMPANY CONFIDENTIAL  |  FOR INTERNAL USE ONLY  |  DO NOT COPY</a:t>
            </a:r>
          </a:p>
        </p:txBody>
      </p:sp>
      <p:sp>
        <p:nvSpPr>
          <p:cNvPr id="7" name="Slide Number Placeholder 6"/>
          <p:cNvSpPr>
            <a:spLocks noGrp="1"/>
          </p:cNvSpPr>
          <p:nvPr>
            <p:ph type="sldNum" sz="quarter" idx="12"/>
          </p:nvPr>
        </p:nvSpPr>
        <p:spPr/>
        <p:txBody>
          <a:bodyPr/>
          <a:lstStyle/>
          <a:p>
            <a:fld id="{1A2DCB2D-F3A1-47AC-A248-15826C4C808C}"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
        <p:nvSpPr>
          <p:cNvPr id="9" name="Freeform 5"/>
          <p:cNvSpPr>
            <a:spLocks/>
          </p:cNvSpPr>
          <p:nvPr/>
        </p:nvSpPr>
        <p:spPr bwMode="gray">
          <a:xfrm>
            <a:off x="4509295" y="309563"/>
            <a:ext cx="125413" cy="4524375"/>
          </a:xfrm>
          <a:custGeom>
            <a:avLst/>
            <a:gdLst/>
            <a:ahLst/>
            <a:cxnLst>
              <a:cxn ang="0">
                <a:pos x="80" y="2"/>
              </a:cxn>
              <a:cxn ang="0">
                <a:pos x="80" y="2"/>
              </a:cxn>
              <a:cxn ang="0">
                <a:pos x="44" y="36"/>
              </a:cxn>
              <a:cxn ang="0">
                <a:pos x="44" y="36"/>
              </a:cxn>
              <a:cxn ang="0">
                <a:pos x="37" y="91"/>
              </a:cxn>
              <a:cxn ang="0">
                <a:pos x="37" y="91"/>
              </a:cxn>
              <a:cxn ang="0">
                <a:pos x="37" y="3071"/>
              </a:cxn>
              <a:cxn ang="0">
                <a:pos x="37" y="6227"/>
              </a:cxn>
              <a:cxn ang="0">
                <a:pos x="31" y="6278"/>
              </a:cxn>
              <a:cxn ang="0">
                <a:pos x="30" y="6279"/>
              </a:cxn>
              <a:cxn ang="0">
                <a:pos x="1" y="6310"/>
              </a:cxn>
              <a:cxn ang="0">
                <a:pos x="0" y="6310"/>
              </a:cxn>
              <a:cxn ang="0">
                <a:pos x="0" y="6318"/>
              </a:cxn>
              <a:cxn ang="0">
                <a:pos x="1" y="6318"/>
              </a:cxn>
              <a:cxn ang="0">
                <a:pos x="35" y="6317"/>
              </a:cxn>
              <a:cxn ang="0">
                <a:pos x="70" y="6282"/>
              </a:cxn>
              <a:cxn ang="0">
                <a:pos x="70" y="6282"/>
              </a:cxn>
              <a:cxn ang="0">
                <a:pos x="78" y="6227"/>
              </a:cxn>
              <a:cxn ang="0">
                <a:pos x="77" y="6227"/>
              </a:cxn>
              <a:cxn ang="0">
                <a:pos x="77" y="3138"/>
              </a:cxn>
              <a:cxn ang="0">
                <a:pos x="77" y="91"/>
              </a:cxn>
              <a:cxn ang="0">
                <a:pos x="84" y="40"/>
              </a:cxn>
              <a:cxn ang="0">
                <a:pos x="84" y="39"/>
              </a:cxn>
              <a:cxn ang="0">
                <a:pos x="113" y="8"/>
              </a:cxn>
              <a:cxn ang="0">
                <a:pos x="115" y="8"/>
              </a:cxn>
              <a:cxn ang="0">
                <a:pos x="115" y="1"/>
              </a:cxn>
              <a:cxn ang="0">
                <a:pos x="113" y="1"/>
              </a:cxn>
              <a:cxn ang="0">
                <a:pos x="80" y="2"/>
              </a:cxn>
            </a:cxnLst>
            <a:rect l="0" t="0" r="r" b="b"/>
            <a:pathLst>
              <a:path w="115" h="6319">
                <a:moveTo>
                  <a:pt x="80" y="2"/>
                </a:moveTo>
                <a:lnTo>
                  <a:pt x="80" y="2"/>
                </a:lnTo>
                <a:cubicBezTo>
                  <a:pt x="61" y="4"/>
                  <a:pt x="51" y="13"/>
                  <a:pt x="44" y="36"/>
                </a:cubicBezTo>
                <a:lnTo>
                  <a:pt x="44" y="36"/>
                </a:lnTo>
                <a:cubicBezTo>
                  <a:pt x="41" y="48"/>
                  <a:pt x="39" y="66"/>
                  <a:pt x="37" y="91"/>
                </a:cubicBezTo>
                <a:lnTo>
                  <a:pt x="37" y="91"/>
                </a:lnTo>
                <a:lnTo>
                  <a:pt x="37" y="3071"/>
                </a:lnTo>
                <a:lnTo>
                  <a:pt x="37" y="6227"/>
                </a:lnTo>
                <a:cubicBezTo>
                  <a:pt x="36" y="6248"/>
                  <a:pt x="34" y="6267"/>
                  <a:pt x="31" y="6278"/>
                </a:cubicBezTo>
                <a:lnTo>
                  <a:pt x="30" y="6279"/>
                </a:lnTo>
                <a:cubicBezTo>
                  <a:pt x="27" y="6290"/>
                  <a:pt x="20" y="6311"/>
                  <a:pt x="1" y="6310"/>
                </a:cubicBezTo>
                <a:lnTo>
                  <a:pt x="0" y="6310"/>
                </a:lnTo>
                <a:lnTo>
                  <a:pt x="0" y="6318"/>
                </a:lnTo>
                <a:lnTo>
                  <a:pt x="1" y="6318"/>
                </a:lnTo>
                <a:cubicBezTo>
                  <a:pt x="11" y="6319"/>
                  <a:pt x="26" y="6318"/>
                  <a:pt x="35" y="6317"/>
                </a:cubicBezTo>
                <a:cubicBezTo>
                  <a:pt x="54" y="6314"/>
                  <a:pt x="63" y="6305"/>
                  <a:pt x="70" y="6282"/>
                </a:cubicBezTo>
                <a:lnTo>
                  <a:pt x="70" y="6282"/>
                </a:lnTo>
                <a:cubicBezTo>
                  <a:pt x="74" y="6271"/>
                  <a:pt x="76" y="6252"/>
                  <a:pt x="78" y="6227"/>
                </a:cubicBezTo>
                <a:lnTo>
                  <a:pt x="77" y="6227"/>
                </a:lnTo>
                <a:lnTo>
                  <a:pt x="77" y="3138"/>
                </a:lnTo>
                <a:lnTo>
                  <a:pt x="77" y="91"/>
                </a:lnTo>
                <a:cubicBezTo>
                  <a:pt x="79" y="70"/>
                  <a:pt x="81" y="52"/>
                  <a:pt x="84" y="40"/>
                </a:cubicBezTo>
                <a:lnTo>
                  <a:pt x="84" y="39"/>
                </a:lnTo>
                <a:cubicBezTo>
                  <a:pt x="88" y="29"/>
                  <a:pt x="95" y="7"/>
                  <a:pt x="113" y="8"/>
                </a:cubicBezTo>
                <a:lnTo>
                  <a:pt x="115" y="8"/>
                </a:lnTo>
                <a:lnTo>
                  <a:pt x="115" y="1"/>
                </a:lnTo>
                <a:lnTo>
                  <a:pt x="113" y="1"/>
                </a:lnTo>
                <a:cubicBezTo>
                  <a:pt x="103" y="0"/>
                  <a:pt x="88" y="1"/>
                  <a:pt x="80" y="2"/>
                </a:cubicBezTo>
                <a:close/>
              </a:path>
            </a:pathLst>
          </a:custGeom>
          <a:solidFill>
            <a:schemeClr val="accent1"/>
          </a:solidFill>
          <a:ln w="12700">
            <a:solidFill>
              <a:schemeClr val="accent1"/>
            </a:solidFill>
            <a:prstDash val="solid"/>
            <a:round/>
            <a:headEnd/>
            <a:tailEnd/>
          </a:ln>
        </p:spPr>
        <p:txBody>
          <a:bodyPr vert="horz" wrap="square" lIns="68580" tIns="34290" rIns="68580" bIns="34290" numCol="1" anchor="t" anchorCtr="0" compatLnSpc="1">
            <a:prstTxWarp prst="textNoShape">
              <a:avLst/>
            </a:prstTxWarp>
          </a:bodyPr>
          <a:lstStyle/>
          <a:p>
            <a:pPr defTabSz="685800"/>
            <a:endParaRPr lang="en-US" sz="1350" dirty="0">
              <a:solidFill>
                <a:srgbClr val="000000"/>
              </a:solidFill>
            </a:endParaRPr>
          </a:p>
        </p:txBody>
      </p:sp>
      <p:sp>
        <p:nvSpPr>
          <p:cNvPr id="11" name="Picture Placeholder 10"/>
          <p:cNvSpPr>
            <a:spLocks noGrp="1"/>
          </p:cNvSpPr>
          <p:nvPr>
            <p:ph type="pic" sz="quarter" idx="13" hasCustomPrompt="1"/>
          </p:nvPr>
        </p:nvSpPr>
        <p:spPr>
          <a:xfrm>
            <a:off x="457200" y="342900"/>
            <a:ext cx="3931920" cy="4457700"/>
          </a:xfrm>
          <a:prstGeom prst="roundRect">
            <a:avLst>
              <a:gd name="adj" fmla="val 4237"/>
            </a:avLst>
          </a:prstGeom>
        </p:spPr>
        <p:txBody>
          <a:bodyPr>
            <a:normAutofit/>
          </a:bodyPr>
          <a:lstStyle>
            <a:lvl1pPr>
              <a:defRPr sz="1500" baseline="0">
                <a:solidFill>
                  <a:schemeClr val="accent6"/>
                </a:solidFill>
              </a:defRPr>
            </a:lvl1pPr>
          </a:lstStyle>
          <a:p>
            <a:r>
              <a:rPr lang="en-US" dirty="0"/>
              <a:t>Click icon to insert picture from file</a:t>
            </a:r>
          </a:p>
        </p:txBody>
      </p:sp>
    </p:spTree>
    <p:extLst>
      <p:ext uri="{BB962C8B-B14F-4D97-AF65-F5344CB8AC3E}">
        <p14:creationId xmlns:p14="http://schemas.microsoft.com/office/powerpoint/2010/main" val="31455293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1_Two Column with Image + Tex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846320" y="861760"/>
            <a:ext cx="4114800" cy="715580"/>
          </a:xfrm>
        </p:spPr>
        <p:txBody>
          <a:bodyPr>
            <a:noAutofit/>
          </a:bodyPr>
          <a:lstStyle/>
          <a:p>
            <a:r>
              <a:rPr lang="en-US"/>
              <a:t>Click to edit Master title style</a:t>
            </a:r>
            <a:endParaRPr lang="en-US" dirty="0"/>
          </a:p>
        </p:txBody>
      </p:sp>
      <p:sp>
        <p:nvSpPr>
          <p:cNvPr id="4" name="Content Placeholder 3"/>
          <p:cNvSpPr>
            <a:spLocks noGrp="1"/>
          </p:cNvSpPr>
          <p:nvPr>
            <p:ph sz="half" idx="2"/>
          </p:nvPr>
        </p:nvSpPr>
        <p:spPr bwMode="gray">
          <a:xfrm>
            <a:off x="4846320" y="1714500"/>
            <a:ext cx="4114800" cy="2948940"/>
          </a:xfrm>
        </p:spPr>
        <p:txBody>
          <a:bodyPr>
            <a:noAutofit/>
          </a:bodyPr>
          <a:lstStyle>
            <a:lvl1pPr marL="46435" indent="-46435">
              <a:defRPr sz="1800">
                <a:solidFill>
                  <a:schemeClr val="tx2"/>
                </a:solidFill>
              </a:defRPr>
            </a:lvl1pPr>
            <a:lvl2pPr>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solidFill>
                  <a:srgbClr val="000000">
                    <a:lumMod val="50000"/>
                    <a:lumOff val="50000"/>
                  </a:srgbClr>
                </a:solidFill>
              </a:rPr>
              <a:t>COMPANY CONFIDENTIAL  |  FOR INTERNAL USE ONLY  |  DO NOT COPY</a:t>
            </a:r>
          </a:p>
        </p:txBody>
      </p:sp>
      <p:sp>
        <p:nvSpPr>
          <p:cNvPr id="7" name="Slide Number Placeholder 6"/>
          <p:cNvSpPr>
            <a:spLocks noGrp="1"/>
          </p:cNvSpPr>
          <p:nvPr>
            <p:ph type="sldNum" sz="quarter" idx="12"/>
          </p:nvPr>
        </p:nvSpPr>
        <p:spPr/>
        <p:txBody>
          <a:bodyPr/>
          <a:lstStyle/>
          <a:p>
            <a:fld id="{1A2DCB2D-F3A1-47AC-A248-15826C4C808C}"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
        <p:nvSpPr>
          <p:cNvPr id="9" name="Freeform 5"/>
          <p:cNvSpPr>
            <a:spLocks/>
          </p:cNvSpPr>
          <p:nvPr/>
        </p:nvSpPr>
        <p:spPr bwMode="gray">
          <a:xfrm>
            <a:off x="4509295" y="309563"/>
            <a:ext cx="125413" cy="4524375"/>
          </a:xfrm>
          <a:custGeom>
            <a:avLst/>
            <a:gdLst/>
            <a:ahLst/>
            <a:cxnLst>
              <a:cxn ang="0">
                <a:pos x="80" y="2"/>
              </a:cxn>
              <a:cxn ang="0">
                <a:pos x="80" y="2"/>
              </a:cxn>
              <a:cxn ang="0">
                <a:pos x="44" y="36"/>
              </a:cxn>
              <a:cxn ang="0">
                <a:pos x="44" y="36"/>
              </a:cxn>
              <a:cxn ang="0">
                <a:pos x="37" y="91"/>
              </a:cxn>
              <a:cxn ang="0">
                <a:pos x="37" y="91"/>
              </a:cxn>
              <a:cxn ang="0">
                <a:pos x="37" y="3071"/>
              </a:cxn>
              <a:cxn ang="0">
                <a:pos x="37" y="6227"/>
              </a:cxn>
              <a:cxn ang="0">
                <a:pos x="31" y="6278"/>
              </a:cxn>
              <a:cxn ang="0">
                <a:pos x="30" y="6279"/>
              </a:cxn>
              <a:cxn ang="0">
                <a:pos x="1" y="6310"/>
              </a:cxn>
              <a:cxn ang="0">
                <a:pos x="0" y="6310"/>
              </a:cxn>
              <a:cxn ang="0">
                <a:pos x="0" y="6318"/>
              </a:cxn>
              <a:cxn ang="0">
                <a:pos x="1" y="6318"/>
              </a:cxn>
              <a:cxn ang="0">
                <a:pos x="35" y="6317"/>
              </a:cxn>
              <a:cxn ang="0">
                <a:pos x="70" y="6282"/>
              </a:cxn>
              <a:cxn ang="0">
                <a:pos x="70" y="6282"/>
              </a:cxn>
              <a:cxn ang="0">
                <a:pos x="78" y="6227"/>
              </a:cxn>
              <a:cxn ang="0">
                <a:pos x="77" y="6227"/>
              </a:cxn>
              <a:cxn ang="0">
                <a:pos x="77" y="3138"/>
              </a:cxn>
              <a:cxn ang="0">
                <a:pos x="77" y="91"/>
              </a:cxn>
              <a:cxn ang="0">
                <a:pos x="84" y="40"/>
              </a:cxn>
              <a:cxn ang="0">
                <a:pos x="84" y="39"/>
              </a:cxn>
              <a:cxn ang="0">
                <a:pos x="113" y="8"/>
              </a:cxn>
              <a:cxn ang="0">
                <a:pos x="115" y="8"/>
              </a:cxn>
              <a:cxn ang="0">
                <a:pos x="115" y="1"/>
              </a:cxn>
              <a:cxn ang="0">
                <a:pos x="113" y="1"/>
              </a:cxn>
              <a:cxn ang="0">
                <a:pos x="80" y="2"/>
              </a:cxn>
            </a:cxnLst>
            <a:rect l="0" t="0" r="r" b="b"/>
            <a:pathLst>
              <a:path w="115" h="6319">
                <a:moveTo>
                  <a:pt x="80" y="2"/>
                </a:moveTo>
                <a:lnTo>
                  <a:pt x="80" y="2"/>
                </a:lnTo>
                <a:cubicBezTo>
                  <a:pt x="61" y="4"/>
                  <a:pt x="51" y="13"/>
                  <a:pt x="44" y="36"/>
                </a:cubicBezTo>
                <a:lnTo>
                  <a:pt x="44" y="36"/>
                </a:lnTo>
                <a:cubicBezTo>
                  <a:pt x="41" y="48"/>
                  <a:pt x="39" y="66"/>
                  <a:pt x="37" y="91"/>
                </a:cubicBezTo>
                <a:lnTo>
                  <a:pt x="37" y="91"/>
                </a:lnTo>
                <a:lnTo>
                  <a:pt x="37" y="3071"/>
                </a:lnTo>
                <a:lnTo>
                  <a:pt x="37" y="6227"/>
                </a:lnTo>
                <a:cubicBezTo>
                  <a:pt x="36" y="6248"/>
                  <a:pt x="34" y="6267"/>
                  <a:pt x="31" y="6278"/>
                </a:cubicBezTo>
                <a:lnTo>
                  <a:pt x="30" y="6279"/>
                </a:lnTo>
                <a:cubicBezTo>
                  <a:pt x="27" y="6290"/>
                  <a:pt x="20" y="6311"/>
                  <a:pt x="1" y="6310"/>
                </a:cubicBezTo>
                <a:lnTo>
                  <a:pt x="0" y="6310"/>
                </a:lnTo>
                <a:lnTo>
                  <a:pt x="0" y="6318"/>
                </a:lnTo>
                <a:lnTo>
                  <a:pt x="1" y="6318"/>
                </a:lnTo>
                <a:cubicBezTo>
                  <a:pt x="11" y="6319"/>
                  <a:pt x="26" y="6318"/>
                  <a:pt x="35" y="6317"/>
                </a:cubicBezTo>
                <a:cubicBezTo>
                  <a:pt x="54" y="6314"/>
                  <a:pt x="63" y="6305"/>
                  <a:pt x="70" y="6282"/>
                </a:cubicBezTo>
                <a:lnTo>
                  <a:pt x="70" y="6282"/>
                </a:lnTo>
                <a:cubicBezTo>
                  <a:pt x="74" y="6271"/>
                  <a:pt x="76" y="6252"/>
                  <a:pt x="78" y="6227"/>
                </a:cubicBezTo>
                <a:lnTo>
                  <a:pt x="77" y="6227"/>
                </a:lnTo>
                <a:lnTo>
                  <a:pt x="77" y="3138"/>
                </a:lnTo>
                <a:lnTo>
                  <a:pt x="77" y="91"/>
                </a:lnTo>
                <a:cubicBezTo>
                  <a:pt x="79" y="70"/>
                  <a:pt x="81" y="52"/>
                  <a:pt x="84" y="40"/>
                </a:cubicBezTo>
                <a:lnTo>
                  <a:pt x="84" y="39"/>
                </a:lnTo>
                <a:cubicBezTo>
                  <a:pt x="88" y="29"/>
                  <a:pt x="95" y="7"/>
                  <a:pt x="113" y="8"/>
                </a:cubicBezTo>
                <a:lnTo>
                  <a:pt x="115" y="8"/>
                </a:lnTo>
                <a:lnTo>
                  <a:pt x="115" y="1"/>
                </a:lnTo>
                <a:lnTo>
                  <a:pt x="113" y="1"/>
                </a:lnTo>
                <a:cubicBezTo>
                  <a:pt x="103" y="0"/>
                  <a:pt x="88" y="1"/>
                  <a:pt x="80" y="2"/>
                </a:cubicBezTo>
                <a:close/>
              </a:path>
            </a:pathLst>
          </a:custGeom>
          <a:solidFill>
            <a:schemeClr val="bg1">
              <a:lumMod val="75000"/>
            </a:schemeClr>
          </a:solidFill>
          <a:ln w="12700">
            <a:solidFill>
              <a:schemeClr val="bg1">
                <a:lumMod val="75000"/>
              </a:schemeClr>
            </a:solidFill>
            <a:prstDash val="solid"/>
            <a:round/>
            <a:headEnd/>
            <a:tailEnd/>
          </a:ln>
        </p:spPr>
        <p:txBody>
          <a:bodyPr vert="horz" wrap="square" lIns="68580" tIns="34290" rIns="68580" bIns="34290" numCol="1" anchor="t" anchorCtr="0" compatLnSpc="1">
            <a:prstTxWarp prst="textNoShape">
              <a:avLst/>
            </a:prstTxWarp>
          </a:bodyPr>
          <a:lstStyle/>
          <a:p>
            <a:pPr defTabSz="685800"/>
            <a:endParaRPr lang="en-US" sz="1350" dirty="0">
              <a:solidFill>
                <a:srgbClr val="000000"/>
              </a:solidFill>
            </a:endParaRPr>
          </a:p>
        </p:txBody>
      </p:sp>
      <p:sp>
        <p:nvSpPr>
          <p:cNvPr id="11" name="Picture Placeholder 10"/>
          <p:cNvSpPr>
            <a:spLocks noGrp="1"/>
          </p:cNvSpPr>
          <p:nvPr>
            <p:ph type="pic" sz="quarter" idx="13" hasCustomPrompt="1"/>
          </p:nvPr>
        </p:nvSpPr>
        <p:spPr>
          <a:xfrm>
            <a:off x="457200" y="342900"/>
            <a:ext cx="3931920" cy="4457700"/>
          </a:xfrm>
          <a:prstGeom prst="roundRect">
            <a:avLst>
              <a:gd name="adj" fmla="val 4237"/>
            </a:avLst>
          </a:prstGeom>
        </p:spPr>
        <p:txBody>
          <a:bodyPr>
            <a:normAutofit/>
          </a:bodyPr>
          <a:lstStyle>
            <a:lvl1pPr>
              <a:defRPr sz="1500" baseline="0">
                <a:solidFill>
                  <a:schemeClr val="accent6"/>
                </a:solidFill>
              </a:defRPr>
            </a:lvl1pPr>
          </a:lstStyle>
          <a:p>
            <a:r>
              <a:rPr lang="en-US" dirty="0"/>
              <a:t>Click icon to insert picture from file</a:t>
            </a:r>
          </a:p>
        </p:txBody>
      </p:sp>
    </p:spTree>
    <p:extLst>
      <p:ext uri="{BB962C8B-B14F-4D97-AF65-F5344CB8AC3E}">
        <p14:creationId xmlns:p14="http://schemas.microsoft.com/office/powerpoint/2010/main" val="23192150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Dark Blue Two Column with Text + Data">
    <p:spTree>
      <p:nvGrpSpPr>
        <p:cNvPr id="1" name=""/>
        <p:cNvGrpSpPr/>
        <p:nvPr/>
      </p:nvGrpSpPr>
      <p:grpSpPr>
        <a:xfrm>
          <a:off x="0" y="0"/>
          <a:ext cx="0" cy="0"/>
          <a:chOff x="0" y="0"/>
          <a:chExt cx="0" cy="0"/>
        </a:xfrm>
      </p:grpSpPr>
      <p:sp>
        <p:nvSpPr>
          <p:cNvPr id="10" name="Rounded Rectangle 9"/>
          <p:cNvSpPr/>
          <p:nvPr/>
        </p:nvSpPr>
        <p:spPr bwMode="gray">
          <a:xfrm>
            <a:off x="457200" y="342900"/>
            <a:ext cx="3931920" cy="4457700"/>
          </a:xfrm>
          <a:prstGeom prst="roundRect">
            <a:avLst>
              <a:gd name="adj" fmla="val 45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sp>
        <p:nvSpPr>
          <p:cNvPr id="2" name="Title 1"/>
          <p:cNvSpPr>
            <a:spLocks noGrp="1"/>
          </p:cNvSpPr>
          <p:nvPr>
            <p:ph type="title"/>
          </p:nvPr>
        </p:nvSpPr>
        <p:spPr bwMode="gray">
          <a:xfrm>
            <a:off x="4846320" y="1234440"/>
            <a:ext cx="4114800" cy="754380"/>
          </a:xfrm>
        </p:spPr>
        <p:txBody>
          <a:bodyPr>
            <a:noAutofit/>
          </a:bodyPr>
          <a:lstStyle/>
          <a:p>
            <a:r>
              <a:rPr lang="en-US"/>
              <a:t>Click to edit Master title style</a:t>
            </a:r>
            <a:endParaRPr lang="en-US" dirty="0"/>
          </a:p>
        </p:txBody>
      </p:sp>
      <p:sp>
        <p:nvSpPr>
          <p:cNvPr id="4" name="Content Placeholder 3"/>
          <p:cNvSpPr>
            <a:spLocks noGrp="1"/>
          </p:cNvSpPr>
          <p:nvPr>
            <p:ph sz="half" idx="2"/>
          </p:nvPr>
        </p:nvSpPr>
        <p:spPr bwMode="gray">
          <a:xfrm>
            <a:off x="4846320" y="2125980"/>
            <a:ext cx="4114800" cy="2468880"/>
          </a:xfrm>
        </p:spPr>
        <p:txBody>
          <a:bodyPr>
            <a:noAutofit/>
          </a:bodyPr>
          <a:lstStyle>
            <a:lvl1pPr marL="46435" indent="-46435">
              <a:buClr>
                <a:schemeClr val="accent1"/>
              </a:buClr>
              <a:defRPr sz="1800">
                <a:solidFill>
                  <a:schemeClr val="tx2"/>
                </a:solidFill>
              </a:defRPr>
            </a:lvl1pPr>
            <a:lvl2pPr>
              <a:buClr>
                <a:schemeClr val="accent1"/>
              </a:buClr>
              <a:defRPr sz="1500"/>
            </a:lvl2pPr>
            <a:lvl3pPr>
              <a:buClr>
                <a:schemeClr val="accent1"/>
              </a:buClr>
              <a:defRPr sz="1350"/>
            </a:lvl3pPr>
            <a:lvl4pPr>
              <a:buClr>
                <a:schemeClr val="accent1"/>
              </a:buClr>
              <a:defRPr sz="1200"/>
            </a:lvl4pPr>
            <a:lvl5pPr>
              <a:buClr>
                <a:schemeClr val="accent1"/>
              </a:buClr>
              <a:defRPr sz="10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solidFill>
                  <a:srgbClr val="000000">
                    <a:lumMod val="50000"/>
                    <a:lumOff val="50000"/>
                  </a:srgbClr>
                </a:solidFill>
              </a:rPr>
              <a:t>COMPANY CONFIDENTIAL  |  FOR INTERNAL USE ONLY  |  DO NOT COPY</a:t>
            </a:r>
          </a:p>
        </p:txBody>
      </p:sp>
      <p:sp>
        <p:nvSpPr>
          <p:cNvPr id="7" name="Slide Number Placeholder 6"/>
          <p:cNvSpPr>
            <a:spLocks noGrp="1"/>
          </p:cNvSpPr>
          <p:nvPr>
            <p:ph type="sldNum" sz="quarter" idx="12"/>
          </p:nvPr>
        </p:nvSpPr>
        <p:spPr/>
        <p:txBody>
          <a:bodyPr/>
          <a:lstStyle/>
          <a:p>
            <a:fld id="{1A2DCB2D-F3A1-47AC-A248-15826C4C808C}"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
        <p:nvSpPr>
          <p:cNvPr id="8" name="Freeform 5"/>
          <p:cNvSpPr>
            <a:spLocks/>
          </p:cNvSpPr>
          <p:nvPr/>
        </p:nvSpPr>
        <p:spPr bwMode="gray">
          <a:xfrm>
            <a:off x="4509295" y="309563"/>
            <a:ext cx="125413" cy="4524375"/>
          </a:xfrm>
          <a:custGeom>
            <a:avLst/>
            <a:gdLst/>
            <a:ahLst/>
            <a:cxnLst>
              <a:cxn ang="0">
                <a:pos x="80" y="2"/>
              </a:cxn>
              <a:cxn ang="0">
                <a:pos x="80" y="2"/>
              </a:cxn>
              <a:cxn ang="0">
                <a:pos x="44" y="36"/>
              </a:cxn>
              <a:cxn ang="0">
                <a:pos x="44" y="36"/>
              </a:cxn>
              <a:cxn ang="0">
                <a:pos x="37" y="91"/>
              </a:cxn>
              <a:cxn ang="0">
                <a:pos x="37" y="91"/>
              </a:cxn>
              <a:cxn ang="0">
                <a:pos x="37" y="3071"/>
              </a:cxn>
              <a:cxn ang="0">
                <a:pos x="37" y="6227"/>
              </a:cxn>
              <a:cxn ang="0">
                <a:pos x="31" y="6278"/>
              </a:cxn>
              <a:cxn ang="0">
                <a:pos x="30" y="6279"/>
              </a:cxn>
              <a:cxn ang="0">
                <a:pos x="1" y="6310"/>
              </a:cxn>
              <a:cxn ang="0">
                <a:pos x="0" y="6310"/>
              </a:cxn>
              <a:cxn ang="0">
                <a:pos x="0" y="6318"/>
              </a:cxn>
              <a:cxn ang="0">
                <a:pos x="1" y="6318"/>
              </a:cxn>
              <a:cxn ang="0">
                <a:pos x="35" y="6317"/>
              </a:cxn>
              <a:cxn ang="0">
                <a:pos x="70" y="6282"/>
              </a:cxn>
              <a:cxn ang="0">
                <a:pos x="70" y="6282"/>
              </a:cxn>
              <a:cxn ang="0">
                <a:pos x="78" y="6227"/>
              </a:cxn>
              <a:cxn ang="0">
                <a:pos x="77" y="6227"/>
              </a:cxn>
              <a:cxn ang="0">
                <a:pos x="77" y="3138"/>
              </a:cxn>
              <a:cxn ang="0">
                <a:pos x="77" y="91"/>
              </a:cxn>
              <a:cxn ang="0">
                <a:pos x="84" y="40"/>
              </a:cxn>
              <a:cxn ang="0">
                <a:pos x="84" y="39"/>
              </a:cxn>
              <a:cxn ang="0">
                <a:pos x="113" y="8"/>
              </a:cxn>
              <a:cxn ang="0">
                <a:pos x="115" y="8"/>
              </a:cxn>
              <a:cxn ang="0">
                <a:pos x="115" y="1"/>
              </a:cxn>
              <a:cxn ang="0">
                <a:pos x="113" y="1"/>
              </a:cxn>
              <a:cxn ang="0">
                <a:pos x="80" y="2"/>
              </a:cxn>
            </a:cxnLst>
            <a:rect l="0" t="0" r="r" b="b"/>
            <a:pathLst>
              <a:path w="115" h="6319">
                <a:moveTo>
                  <a:pt x="80" y="2"/>
                </a:moveTo>
                <a:lnTo>
                  <a:pt x="80" y="2"/>
                </a:lnTo>
                <a:cubicBezTo>
                  <a:pt x="61" y="4"/>
                  <a:pt x="51" y="13"/>
                  <a:pt x="44" y="36"/>
                </a:cubicBezTo>
                <a:lnTo>
                  <a:pt x="44" y="36"/>
                </a:lnTo>
                <a:cubicBezTo>
                  <a:pt x="41" y="48"/>
                  <a:pt x="39" y="66"/>
                  <a:pt x="37" y="91"/>
                </a:cubicBezTo>
                <a:lnTo>
                  <a:pt x="37" y="91"/>
                </a:lnTo>
                <a:lnTo>
                  <a:pt x="37" y="3071"/>
                </a:lnTo>
                <a:lnTo>
                  <a:pt x="37" y="6227"/>
                </a:lnTo>
                <a:cubicBezTo>
                  <a:pt x="36" y="6248"/>
                  <a:pt x="34" y="6267"/>
                  <a:pt x="31" y="6278"/>
                </a:cubicBezTo>
                <a:lnTo>
                  <a:pt x="30" y="6279"/>
                </a:lnTo>
                <a:cubicBezTo>
                  <a:pt x="27" y="6290"/>
                  <a:pt x="20" y="6311"/>
                  <a:pt x="1" y="6310"/>
                </a:cubicBezTo>
                <a:lnTo>
                  <a:pt x="0" y="6310"/>
                </a:lnTo>
                <a:lnTo>
                  <a:pt x="0" y="6318"/>
                </a:lnTo>
                <a:lnTo>
                  <a:pt x="1" y="6318"/>
                </a:lnTo>
                <a:cubicBezTo>
                  <a:pt x="11" y="6319"/>
                  <a:pt x="26" y="6318"/>
                  <a:pt x="35" y="6317"/>
                </a:cubicBezTo>
                <a:cubicBezTo>
                  <a:pt x="54" y="6314"/>
                  <a:pt x="63" y="6305"/>
                  <a:pt x="70" y="6282"/>
                </a:cubicBezTo>
                <a:lnTo>
                  <a:pt x="70" y="6282"/>
                </a:lnTo>
                <a:cubicBezTo>
                  <a:pt x="74" y="6271"/>
                  <a:pt x="76" y="6252"/>
                  <a:pt x="78" y="6227"/>
                </a:cubicBezTo>
                <a:lnTo>
                  <a:pt x="77" y="6227"/>
                </a:lnTo>
                <a:lnTo>
                  <a:pt x="77" y="3138"/>
                </a:lnTo>
                <a:lnTo>
                  <a:pt x="77" y="91"/>
                </a:lnTo>
                <a:cubicBezTo>
                  <a:pt x="79" y="70"/>
                  <a:pt x="81" y="52"/>
                  <a:pt x="84" y="40"/>
                </a:cubicBezTo>
                <a:lnTo>
                  <a:pt x="84" y="39"/>
                </a:lnTo>
                <a:cubicBezTo>
                  <a:pt x="88" y="29"/>
                  <a:pt x="95" y="7"/>
                  <a:pt x="113" y="8"/>
                </a:cubicBezTo>
                <a:lnTo>
                  <a:pt x="115" y="8"/>
                </a:lnTo>
                <a:lnTo>
                  <a:pt x="115" y="1"/>
                </a:lnTo>
                <a:lnTo>
                  <a:pt x="113" y="1"/>
                </a:lnTo>
                <a:cubicBezTo>
                  <a:pt x="103" y="0"/>
                  <a:pt x="88" y="1"/>
                  <a:pt x="80" y="2"/>
                </a:cubicBezTo>
                <a:close/>
              </a:path>
            </a:pathLst>
          </a:custGeom>
          <a:solidFill>
            <a:schemeClr val="bg1">
              <a:lumMod val="75000"/>
            </a:schemeClr>
          </a:solidFill>
          <a:ln w="12700">
            <a:solidFill>
              <a:schemeClr val="bg1">
                <a:lumMod val="75000"/>
              </a:schemeClr>
            </a:solidFill>
            <a:prstDash val="solid"/>
            <a:round/>
            <a:headEnd/>
            <a:tailEnd/>
          </a:ln>
        </p:spPr>
        <p:txBody>
          <a:bodyPr vert="horz" wrap="square" lIns="68580" tIns="34290" rIns="68580" bIns="34290" numCol="1" anchor="t" anchorCtr="0" compatLnSpc="1">
            <a:prstTxWarp prst="textNoShape">
              <a:avLst/>
            </a:prstTxWarp>
          </a:bodyPr>
          <a:lstStyle/>
          <a:p>
            <a:pPr defTabSz="685800"/>
            <a:endParaRPr lang="en-US" sz="1350" dirty="0">
              <a:solidFill>
                <a:srgbClr val="000000"/>
              </a:solidFill>
            </a:endParaRPr>
          </a:p>
        </p:txBody>
      </p:sp>
      <p:sp>
        <p:nvSpPr>
          <p:cNvPr id="13" name="Text Placeholder 12"/>
          <p:cNvSpPr>
            <a:spLocks noGrp="1"/>
          </p:cNvSpPr>
          <p:nvPr>
            <p:ph type="body" sz="quarter" idx="13" hasCustomPrompt="1"/>
          </p:nvPr>
        </p:nvSpPr>
        <p:spPr>
          <a:xfrm>
            <a:off x="548640" y="754380"/>
            <a:ext cx="3931920" cy="891540"/>
          </a:xfrm>
        </p:spPr>
        <p:txBody>
          <a:bodyPr anchor="b" anchorCtr="0">
            <a:noAutofit/>
          </a:bodyPr>
          <a:lstStyle>
            <a:lvl1pPr>
              <a:spcBef>
                <a:spcPts val="0"/>
              </a:spcBef>
              <a:buNone/>
              <a:defRPr sz="6600">
                <a:solidFill>
                  <a:schemeClr val="bg1"/>
                </a:solidFill>
              </a:defRPr>
            </a:lvl1pPr>
          </a:lstStyle>
          <a:p>
            <a:pPr lvl="0"/>
            <a:r>
              <a:rPr lang="en-US" dirty="0"/>
              <a:t>% here</a:t>
            </a:r>
          </a:p>
        </p:txBody>
      </p:sp>
      <p:sp>
        <p:nvSpPr>
          <p:cNvPr id="15" name="Text Placeholder 14"/>
          <p:cNvSpPr>
            <a:spLocks noGrp="1"/>
          </p:cNvSpPr>
          <p:nvPr>
            <p:ph type="body" sz="quarter" idx="14"/>
          </p:nvPr>
        </p:nvSpPr>
        <p:spPr>
          <a:xfrm>
            <a:off x="548640" y="1645920"/>
            <a:ext cx="3749040" cy="617220"/>
          </a:xfrm>
        </p:spPr>
        <p:txBody>
          <a:bodyPr>
            <a:noAutofit/>
          </a:bodyPr>
          <a:lstStyle>
            <a:lvl1pPr>
              <a:buNone/>
              <a:defRPr sz="1500">
                <a:solidFill>
                  <a:schemeClr val="bg1"/>
                </a:solidFill>
                <a:latin typeface="+mn-lt"/>
              </a:defRPr>
            </a:lvl1pPr>
          </a:lstStyle>
          <a:p>
            <a:pPr lvl="0"/>
            <a:r>
              <a:rPr lang="en-US"/>
              <a:t>Click to edit Master text styles</a:t>
            </a:r>
          </a:p>
        </p:txBody>
      </p:sp>
      <p:sp>
        <p:nvSpPr>
          <p:cNvPr id="16" name="Text Placeholder 12"/>
          <p:cNvSpPr>
            <a:spLocks noGrp="1"/>
          </p:cNvSpPr>
          <p:nvPr>
            <p:ph type="body" sz="quarter" idx="15" hasCustomPrompt="1"/>
          </p:nvPr>
        </p:nvSpPr>
        <p:spPr>
          <a:xfrm>
            <a:off x="548640" y="2880360"/>
            <a:ext cx="3931920" cy="891540"/>
          </a:xfrm>
        </p:spPr>
        <p:txBody>
          <a:bodyPr anchor="b" anchorCtr="0">
            <a:noAutofit/>
          </a:bodyPr>
          <a:lstStyle>
            <a:lvl1pPr>
              <a:spcBef>
                <a:spcPts val="0"/>
              </a:spcBef>
              <a:buNone/>
              <a:defRPr sz="6600">
                <a:solidFill>
                  <a:schemeClr val="bg1"/>
                </a:solidFill>
              </a:defRPr>
            </a:lvl1pPr>
          </a:lstStyle>
          <a:p>
            <a:pPr lvl="0"/>
            <a:r>
              <a:rPr lang="en-US" dirty="0"/>
              <a:t>% here</a:t>
            </a:r>
          </a:p>
        </p:txBody>
      </p:sp>
      <p:sp>
        <p:nvSpPr>
          <p:cNvPr id="17" name="Text Placeholder 14"/>
          <p:cNvSpPr>
            <a:spLocks noGrp="1"/>
          </p:cNvSpPr>
          <p:nvPr>
            <p:ph type="body" sz="quarter" idx="16"/>
          </p:nvPr>
        </p:nvSpPr>
        <p:spPr>
          <a:xfrm>
            <a:off x="548640" y="3771900"/>
            <a:ext cx="3749040" cy="617220"/>
          </a:xfrm>
        </p:spPr>
        <p:txBody>
          <a:bodyPr>
            <a:noAutofit/>
          </a:bodyPr>
          <a:lstStyle>
            <a:lvl1pPr>
              <a:buNone/>
              <a:defRPr sz="15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40734776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Light Blue Two Column with Text + Data">
    <p:spTree>
      <p:nvGrpSpPr>
        <p:cNvPr id="1" name=""/>
        <p:cNvGrpSpPr/>
        <p:nvPr/>
      </p:nvGrpSpPr>
      <p:grpSpPr>
        <a:xfrm>
          <a:off x="0" y="0"/>
          <a:ext cx="0" cy="0"/>
          <a:chOff x="0" y="0"/>
          <a:chExt cx="0" cy="0"/>
        </a:xfrm>
      </p:grpSpPr>
      <p:sp>
        <p:nvSpPr>
          <p:cNvPr id="10" name="Rounded Rectangle 9"/>
          <p:cNvSpPr/>
          <p:nvPr/>
        </p:nvSpPr>
        <p:spPr bwMode="gray">
          <a:xfrm>
            <a:off x="457200" y="342900"/>
            <a:ext cx="3931920" cy="4457700"/>
          </a:xfrm>
          <a:prstGeom prst="roundRect">
            <a:avLst>
              <a:gd name="adj" fmla="val 45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sp>
        <p:nvSpPr>
          <p:cNvPr id="2" name="Title 1"/>
          <p:cNvSpPr>
            <a:spLocks noGrp="1"/>
          </p:cNvSpPr>
          <p:nvPr>
            <p:ph type="title"/>
          </p:nvPr>
        </p:nvSpPr>
        <p:spPr bwMode="gray">
          <a:xfrm>
            <a:off x="4846320" y="1234440"/>
            <a:ext cx="4114800" cy="754380"/>
          </a:xfrm>
        </p:spPr>
        <p:txBody>
          <a:bodyPr>
            <a:noAutofit/>
          </a:bodyPr>
          <a:lstStyle>
            <a:lvl1pPr>
              <a:defRPr>
                <a:solidFill>
                  <a:schemeClr val="accent2"/>
                </a:solidFill>
              </a:defRPr>
            </a:lvl1pPr>
          </a:lstStyle>
          <a:p>
            <a:r>
              <a:rPr lang="en-US"/>
              <a:t>Click to edit Master title style</a:t>
            </a:r>
            <a:endParaRPr lang="en-US" dirty="0"/>
          </a:p>
        </p:txBody>
      </p:sp>
      <p:sp>
        <p:nvSpPr>
          <p:cNvPr id="4" name="Content Placeholder 3"/>
          <p:cNvSpPr>
            <a:spLocks noGrp="1"/>
          </p:cNvSpPr>
          <p:nvPr>
            <p:ph sz="half" idx="2"/>
          </p:nvPr>
        </p:nvSpPr>
        <p:spPr bwMode="gray">
          <a:xfrm>
            <a:off x="4846320" y="2125980"/>
            <a:ext cx="4114800" cy="2468880"/>
          </a:xfrm>
        </p:spPr>
        <p:txBody>
          <a:bodyPr>
            <a:noAutofit/>
          </a:bodyPr>
          <a:lstStyle>
            <a:lvl1pPr marL="46435" indent="-46435">
              <a:buClr>
                <a:schemeClr val="accent2"/>
              </a:buClr>
              <a:defRPr sz="1800">
                <a:solidFill>
                  <a:schemeClr val="tx2"/>
                </a:solidFill>
              </a:defRPr>
            </a:lvl1pPr>
            <a:lvl2pPr>
              <a:buClr>
                <a:schemeClr val="accent2"/>
              </a:buClr>
              <a:defRPr sz="1500"/>
            </a:lvl2pPr>
            <a:lvl3pPr>
              <a:buClr>
                <a:schemeClr val="accent2"/>
              </a:buClr>
              <a:defRPr sz="1350"/>
            </a:lvl3pPr>
            <a:lvl4pPr>
              <a:buClr>
                <a:schemeClr val="accent2"/>
              </a:buClr>
              <a:defRPr sz="1200"/>
            </a:lvl4pPr>
            <a:lvl5pPr>
              <a:buClr>
                <a:schemeClr val="accent2"/>
              </a:buClr>
              <a:defRPr sz="10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solidFill>
                  <a:srgbClr val="000000">
                    <a:lumMod val="50000"/>
                    <a:lumOff val="50000"/>
                  </a:srgbClr>
                </a:solidFill>
              </a:rPr>
              <a:t>COMPANY CONFIDENTIAL  |  FOR INTERNAL USE ONLY  |  DO NOT COPY</a:t>
            </a:r>
          </a:p>
        </p:txBody>
      </p:sp>
      <p:sp>
        <p:nvSpPr>
          <p:cNvPr id="7" name="Slide Number Placeholder 6"/>
          <p:cNvSpPr>
            <a:spLocks noGrp="1"/>
          </p:cNvSpPr>
          <p:nvPr>
            <p:ph type="sldNum" sz="quarter" idx="12"/>
          </p:nvPr>
        </p:nvSpPr>
        <p:spPr/>
        <p:txBody>
          <a:bodyPr/>
          <a:lstStyle/>
          <a:p>
            <a:fld id="{1A2DCB2D-F3A1-47AC-A248-15826C4C808C}"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
        <p:nvSpPr>
          <p:cNvPr id="13" name="Text Placeholder 12"/>
          <p:cNvSpPr>
            <a:spLocks noGrp="1"/>
          </p:cNvSpPr>
          <p:nvPr>
            <p:ph type="body" sz="quarter" idx="13" hasCustomPrompt="1"/>
          </p:nvPr>
        </p:nvSpPr>
        <p:spPr>
          <a:xfrm>
            <a:off x="548640" y="754380"/>
            <a:ext cx="3931920" cy="891540"/>
          </a:xfrm>
        </p:spPr>
        <p:txBody>
          <a:bodyPr anchor="b" anchorCtr="0">
            <a:noAutofit/>
          </a:bodyPr>
          <a:lstStyle>
            <a:lvl1pPr>
              <a:spcBef>
                <a:spcPts val="0"/>
              </a:spcBef>
              <a:defRPr sz="6600">
                <a:solidFill>
                  <a:schemeClr val="bg1"/>
                </a:solidFill>
              </a:defRPr>
            </a:lvl1pPr>
          </a:lstStyle>
          <a:p>
            <a:pPr lvl="0"/>
            <a:r>
              <a:rPr lang="en-US" dirty="0"/>
              <a:t>% here</a:t>
            </a:r>
          </a:p>
        </p:txBody>
      </p:sp>
      <p:sp>
        <p:nvSpPr>
          <p:cNvPr id="15" name="Text Placeholder 14"/>
          <p:cNvSpPr>
            <a:spLocks noGrp="1"/>
          </p:cNvSpPr>
          <p:nvPr>
            <p:ph type="body" sz="quarter" idx="14"/>
          </p:nvPr>
        </p:nvSpPr>
        <p:spPr>
          <a:xfrm>
            <a:off x="548640" y="1645920"/>
            <a:ext cx="3749040" cy="617220"/>
          </a:xfrm>
        </p:spPr>
        <p:txBody>
          <a:bodyPr>
            <a:noAutofit/>
          </a:bodyPr>
          <a:lstStyle>
            <a:lvl1pPr>
              <a:defRPr sz="1500">
                <a:solidFill>
                  <a:schemeClr val="bg1"/>
                </a:solidFill>
                <a:latin typeface="+mn-lt"/>
              </a:defRPr>
            </a:lvl1pPr>
          </a:lstStyle>
          <a:p>
            <a:pPr lvl="0"/>
            <a:r>
              <a:rPr lang="en-US"/>
              <a:t>Click to edit Master text styles</a:t>
            </a:r>
          </a:p>
        </p:txBody>
      </p:sp>
      <p:sp>
        <p:nvSpPr>
          <p:cNvPr id="16" name="Text Placeholder 12"/>
          <p:cNvSpPr>
            <a:spLocks noGrp="1"/>
          </p:cNvSpPr>
          <p:nvPr>
            <p:ph type="body" sz="quarter" idx="15" hasCustomPrompt="1"/>
          </p:nvPr>
        </p:nvSpPr>
        <p:spPr>
          <a:xfrm>
            <a:off x="548640" y="2880360"/>
            <a:ext cx="3931920" cy="891540"/>
          </a:xfrm>
        </p:spPr>
        <p:txBody>
          <a:bodyPr anchor="b" anchorCtr="0">
            <a:noAutofit/>
          </a:bodyPr>
          <a:lstStyle>
            <a:lvl1pPr>
              <a:spcBef>
                <a:spcPts val="0"/>
              </a:spcBef>
              <a:defRPr sz="6600">
                <a:solidFill>
                  <a:schemeClr val="bg1"/>
                </a:solidFill>
              </a:defRPr>
            </a:lvl1pPr>
          </a:lstStyle>
          <a:p>
            <a:pPr lvl="0"/>
            <a:r>
              <a:rPr lang="en-US" dirty="0"/>
              <a:t>% here</a:t>
            </a:r>
          </a:p>
        </p:txBody>
      </p:sp>
      <p:sp>
        <p:nvSpPr>
          <p:cNvPr id="17" name="Text Placeholder 14"/>
          <p:cNvSpPr>
            <a:spLocks noGrp="1"/>
          </p:cNvSpPr>
          <p:nvPr>
            <p:ph type="body" sz="quarter" idx="16"/>
          </p:nvPr>
        </p:nvSpPr>
        <p:spPr>
          <a:xfrm>
            <a:off x="548640" y="3771900"/>
            <a:ext cx="3749040" cy="617220"/>
          </a:xfrm>
        </p:spPr>
        <p:txBody>
          <a:bodyPr>
            <a:noAutofit/>
          </a:bodyPr>
          <a:lstStyle>
            <a:lvl1pPr>
              <a:defRPr sz="1500">
                <a:solidFill>
                  <a:schemeClr val="bg1"/>
                </a:solidFill>
                <a:latin typeface="+mn-lt"/>
              </a:defRPr>
            </a:lvl1pPr>
          </a:lstStyle>
          <a:p>
            <a:pPr lvl="0"/>
            <a:r>
              <a:rPr lang="en-US"/>
              <a:t>Click to edit Master text styles</a:t>
            </a:r>
          </a:p>
        </p:txBody>
      </p:sp>
      <p:sp>
        <p:nvSpPr>
          <p:cNvPr id="12" name="Freeform 5"/>
          <p:cNvSpPr>
            <a:spLocks/>
          </p:cNvSpPr>
          <p:nvPr/>
        </p:nvSpPr>
        <p:spPr bwMode="gray">
          <a:xfrm>
            <a:off x="4509295" y="309563"/>
            <a:ext cx="125413" cy="4524375"/>
          </a:xfrm>
          <a:custGeom>
            <a:avLst/>
            <a:gdLst/>
            <a:ahLst/>
            <a:cxnLst>
              <a:cxn ang="0">
                <a:pos x="80" y="2"/>
              </a:cxn>
              <a:cxn ang="0">
                <a:pos x="80" y="2"/>
              </a:cxn>
              <a:cxn ang="0">
                <a:pos x="44" y="36"/>
              </a:cxn>
              <a:cxn ang="0">
                <a:pos x="44" y="36"/>
              </a:cxn>
              <a:cxn ang="0">
                <a:pos x="37" y="91"/>
              </a:cxn>
              <a:cxn ang="0">
                <a:pos x="37" y="91"/>
              </a:cxn>
              <a:cxn ang="0">
                <a:pos x="37" y="3071"/>
              </a:cxn>
              <a:cxn ang="0">
                <a:pos x="37" y="6227"/>
              </a:cxn>
              <a:cxn ang="0">
                <a:pos x="31" y="6278"/>
              </a:cxn>
              <a:cxn ang="0">
                <a:pos x="30" y="6279"/>
              </a:cxn>
              <a:cxn ang="0">
                <a:pos x="1" y="6310"/>
              </a:cxn>
              <a:cxn ang="0">
                <a:pos x="0" y="6310"/>
              </a:cxn>
              <a:cxn ang="0">
                <a:pos x="0" y="6318"/>
              </a:cxn>
              <a:cxn ang="0">
                <a:pos x="1" y="6318"/>
              </a:cxn>
              <a:cxn ang="0">
                <a:pos x="35" y="6317"/>
              </a:cxn>
              <a:cxn ang="0">
                <a:pos x="70" y="6282"/>
              </a:cxn>
              <a:cxn ang="0">
                <a:pos x="70" y="6282"/>
              </a:cxn>
              <a:cxn ang="0">
                <a:pos x="78" y="6227"/>
              </a:cxn>
              <a:cxn ang="0">
                <a:pos x="77" y="6227"/>
              </a:cxn>
              <a:cxn ang="0">
                <a:pos x="77" y="3138"/>
              </a:cxn>
              <a:cxn ang="0">
                <a:pos x="77" y="91"/>
              </a:cxn>
              <a:cxn ang="0">
                <a:pos x="84" y="40"/>
              </a:cxn>
              <a:cxn ang="0">
                <a:pos x="84" y="39"/>
              </a:cxn>
              <a:cxn ang="0">
                <a:pos x="113" y="8"/>
              </a:cxn>
              <a:cxn ang="0">
                <a:pos x="115" y="8"/>
              </a:cxn>
              <a:cxn ang="0">
                <a:pos x="115" y="1"/>
              </a:cxn>
              <a:cxn ang="0">
                <a:pos x="113" y="1"/>
              </a:cxn>
              <a:cxn ang="0">
                <a:pos x="80" y="2"/>
              </a:cxn>
            </a:cxnLst>
            <a:rect l="0" t="0" r="r" b="b"/>
            <a:pathLst>
              <a:path w="115" h="6319">
                <a:moveTo>
                  <a:pt x="80" y="2"/>
                </a:moveTo>
                <a:lnTo>
                  <a:pt x="80" y="2"/>
                </a:lnTo>
                <a:cubicBezTo>
                  <a:pt x="61" y="4"/>
                  <a:pt x="51" y="13"/>
                  <a:pt x="44" y="36"/>
                </a:cubicBezTo>
                <a:lnTo>
                  <a:pt x="44" y="36"/>
                </a:lnTo>
                <a:cubicBezTo>
                  <a:pt x="41" y="48"/>
                  <a:pt x="39" y="66"/>
                  <a:pt x="37" y="91"/>
                </a:cubicBezTo>
                <a:lnTo>
                  <a:pt x="37" y="91"/>
                </a:lnTo>
                <a:lnTo>
                  <a:pt x="37" y="3071"/>
                </a:lnTo>
                <a:lnTo>
                  <a:pt x="37" y="6227"/>
                </a:lnTo>
                <a:cubicBezTo>
                  <a:pt x="36" y="6248"/>
                  <a:pt x="34" y="6267"/>
                  <a:pt x="31" y="6278"/>
                </a:cubicBezTo>
                <a:lnTo>
                  <a:pt x="30" y="6279"/>
                </a:lnTo>
                <a:cubicBezTo>
                  <a:pt x="27" y="6290"/>
                  <a:pt x="20" y="6311"/>
                  <a:pt x="1" y="6310"/>
                </a:cubicBezTo>
                <a:lnTo>
                  <a:pt x="0" y="6310"/>
                </a:lnTo>
                <a:lnTo>
                  <a:pt x="0" y="6318"/>
                </a:lnTo>
                <a:lnTo>
                  <a:pt x="1" y="6318"/>
                </a:lnTo>
                <a:cubicBezTo>
                  <a:pt x="11" y="6319"/>
                  <a:pt x="26" y="6318"/>
                  <a:pt x="35" y="6317"/>
                </a:cubicBezTo>
                <a:cubicBezTo>
                  <a:pt x="54" y="6314"/>
                  <a:pt x="63" y="6305"/>
                  <a:pt x="70" y="6282"/>
                </a:cubicBezTo>
                <a:lnTo>
                  <a:pt x="70" y="6282"/>
                </a:lnTo>
                <a:cubicBezTo>
                  <a:pt x="74" y="6271"/>
                  <a:pt x="76" y="6252"/>
                  <a:pt x="78" y="6227"/>
                </a:cubicBezTo>
                <a:lnTo>
                  <a:pt x="77" y="6227"/>
                </a:lnTo>
                <a:lnTo>
                  <a:pt x="77" y="3138"/>
                </a:lnTo>
                <a:lnTo>
                  <a:pt x="77" y="91"/>
                </a:lnTo>
                <a:cubicBezTo>
                  <a:pt x="79" y="70"/>
                  <a:pt x="81" y="52"/>
                  <a:pt x="84" y="40"/>
                </a:cubicBezTo>
                <a:lnTo>
                  <a:pt x="84" y="39"/>
                </a:lnTo>
                <a:cubicBezTo>
                  <a:pt x="88" y="29"/>
                  <a:pt x="95" y="7"/>
                  <a:pt x="113" y="8"/>
                </a:cubicBezTo>
                <a:lnTo>
                  <a:pt x="115" y="8"/>
                </a:lnTo>
                <a:lnTo>
                  <a:pt x="115" y="1"/>
                </a:lnTo>
                <a:lnTo>
                  <a:pt x="113" y="1"/>
                </a:lnTo>
                <a:cubicBezTo>
                  <a:pt x="103" y="0"/>
                  <a:pt x="88" y="1"/>
                  <a:pt x="80" y="2"/>
                </a:cubicBezTo>
                <a:close/>
              </a:path>
            </a:pathLst>
          </a:custGeom>
          <a:solidFill>
            <a:schemeClr val="accent1"/>
          </a:solidFill>
          <a:ln w="12700">
            <a:solidFill>
              <a:schemeClr val="accent1"/>
            </a:solidFill>
            <a:prstDash val="solid"/>
            <a:round/>
            <a:headEnd/>
            <a:tailEnd/>
          </a:ln>
        </p:spPr>
        <p:txBody>
          <a:bodyPr vert="horz" wrap="square" lIns="68580" tIns="34290" rIns="68580" bIns="34290" numCol="1" anchor="t" anchorCtr="0" compatLnSpc="1">
            <a:prstTxWarp prst="textNoShape">
              <a:avLst/>
            </a:prstTxWarp>
          </a:bodyPr>
          <a:lstStyle/>
          <a:p>
            <a:pPr defTabSz="685800"/>
            <a:endParaRPr lang="en-US" sz="1350" dirty="0">
              <a:solidFill>
                <a:srgbClr val="000000"/>
              </a:solidFill>
            </a:endParaRPr>
          </a:p>
        </p:txBody>
      </p:sp>
    </p:spTree>
    <p:extLst>
      <p:ext uri="{BB962C8B-B14F-4D97-AF65-F5344CB8AC3E}">
        <p14:creationId xmlns:p14="http://schemas.microsoft.com/office/powerpoint/2010/main" val="10170370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Green Two Column with Text + Data">
    <p:spTree>
      <p:nvGrpSpPr>
        <p:cNvPr id="1" name=""/>
        <p:cNvGrpSpPr/>
        <p:nvPr/>
      </p:nvGrpSpPr>
      <p:grpSpPr>
        <a:xfrm>
          <a:off x="0" y="0"/>
          <a:ext cx="0" cy="0"/>
          <a:chOff x="0" y="0"/>
          <a:chExt cx="0" cy="0"/>
        </a:xfrm>
      </p:grpSpPr>
      <p:sp>
        <p:nvSpPr>
          <p:cNvPr id="10" name="Rounded Rectangle 9"/>
          <p:cNvSpPr/>
          <p:nvPr/>
        </p:nvSpPr>
        <p:spPr bwMode="gray">
          <a:xfrm>
            <a:off x="457200" y="342900"/>
            <a:ext cx="3931920" cy="4457700"/>
          </a:xfrm>
          <a:prstGeom prst="roundRect">
            <a:avLst>
              <a:gd name="adj" fmla="val 45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sp>
        <p:nvSpPr>
          <p:cNvPr id="2" name="Title 1"/>
          <p:cNvSpPr>
            <a:spLocks noGrp="1"/>
          </p:cNvSpPr>
          <p:nvPr>
            <p:ph type="title"/>
          </p:nvPr>
        </p:nvSpPr>
        <p:spPr bwMode="gray">
          <a:xfrm>
            <a:off x="4846320" y="1234440"/>
            <a:ext cx="4114800" cy="754380"/>
          </a:xfrm>
        </p:spPr>
        <p:txBody>
          <a:bodyPr>
            <a:noAutofit/>
          </a:bodyPr>
          <a:lstStyle>
            <a:lvl1pPr>
              <a:defRPr>
                <a:solidFill>
                  <a:schemeClr val="accent4"/>
                </a:solidFill>
              </a:defRPr>
            </a:lvl1pPr>
          </a:lstStyle>
          <a:p>
            <a:r>
              <a:rPr lang="en-US"/>
              <a:t>Click to edit Master title style</a:t>
            </a:r>
            <a:endParaRPr lang="en-US" dirty="0"/>
          </a:p>
        </p:txBody>
      </p:sp>
      <p:sp>
        <p:nvSpPr>
          <p:cNvPr id="4" name="Content Placeholder 3"/>
          <p:cNvSpPr>
            <a:spLocks noGrp="1"/>
          </p:cNvSpPr>
          <p:nvPr>
            <p:ph sz="half" idx="2"/>
          </p:nvPr>
        </p:nvSpPr>
        <p:spPr bwMode="gray">
          <a:xfrm>
            <a:off x="4846320" y="2125980"/>
            <a:ext cx="4114800" cy="2468880"/>
          </a:xfrm>
        </p:spPr>
        <p:txBody>
          <a:bodyPr>
            <a:noAutofit/>
          </a:bodyPr>
          <a:lstStyle>
            <a:lvl1pPr marL="46435" indent="-46435">
              <a:buClr>
                <a:schemeClr val="accent4"/>
              </a:buClr>
              <a:defRPr sz="1800">
                <a:solidFill>
                  <a:schemeClr val="tx2"/>
                </a:solidFill>
              </a:defRPr>
            </a:lvl1pPr>
            <a:lvl2pPr>
              <a:buClr>
                <a:schemeClr val="accent4"/>
              </a:buClr>
              <a:defRPr sz="1500"/>
            </a:lvl2pPr>
            <a:lvl3pPr>
              <a:buClr>
                <a:schemeClr val="accent4"/>
              </a:buClr>
              <a:defRPr sz="1350"/>
            </a:lvl3pPr>
            <a:lvl4pPr>
              <a:buClr>
                <a:schemeClr val="accent4"/>
              </a:buClr>
              <a:defRPr sz="1200"/>
            </a:lvl4pPr>
            <a:lvl5pPr>
              <a:buClr>
                <a:schemeClr val="accent4"/>
              </a:buClr>
              <a:defRPr sz="10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solidFill>
                  <a:srgbClr val="000000">
                    <a:lumMod val="50000"/>
                    <a:lumOff val="50000"/>
                  </a:srgbClr>
                </a:solidFill>
              </a:rPr>
              <a:t>COMPANY CONFIDENTIAL  |  FOR INTERNAL USE ONLY  |  DO NOT COPY</a:t>
            </a:r>
          </a:p>
        </p:txBody>
      </p:sp>
      <p:sp>
        <p:nvSpPr>
          <p:cNvPr id="7" name="Slide Number Placeholder 6"/>
          <p:cNvSpPr>
            <a:spLocks noGrp="1"/>
          </p:cNvSpPr>
          <p:nvPr>
            <p:ph type="sldNum" sz="quarter" idx="12"/>
          </p:nvPr>
        </p:nvSpPr>
        <p:spPr/>
        <p:txBody>
          <a:bodyPr/>
          <a:lstStyle/>
          <a:p>
            <a:fld id="{1A2DCB2D-F3A1-47AC-A248-15826C4C808C}"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
        <p:nvSpPr>
          <p:cNvPr id="13" name="Text Placeholder 12"/>
          <p:cNvSpPr>
            <a:spLocks noGrp="1"/>
          </p:cNvSpPr>
          <p:nvPr>
            <p:ph type="body" sz="quarter" idx="13" hasCustomPrompt="1"/>
          </p:nvPr>
        </p:nvSpPr>
        <p:spPr>
          <a:xfrm>
            <a:off x="548640" y="754380"/>
            <a:ext cx="3931920" cy="891540"/>
          </a:xfrm>
        </p:spPr>
        <p:txBody>
          <a:bodyPr anchor="b" anchorCtr="0">
            <a:noAutofit/>
          </a:bodyPr>
          <a:lstStyle>
            <a:lvl1pPr>
              <a:spcBef>
                <a:spcPts val="0"/>
              </a:spcBef>
              <a:defRPr sz="6600">
                <a:solidFill>
                  <a:schemeClr val="tx1"/>
                </a:solidFill>
              </a:defRPr>
            </a:lvl1pPr>
          </a:lstStyle>
          <a:p>
            <a:pPr lvl="0"/>
            <a:r>
              <a:rPr lang="en-US" dirty="0"/>
              <a:t>% here</a:t>
            </a:r>
          </a:p>
        </p:txBody>
      </p:sp>
      <p:sp>
        <p:nvSpPr>
          <p:cNvPr id="15" name="Text Placeholder 14"/>
          <p:cNvSpPr>
            <a:spLocks noGrp="1"/>
          </p:cNvSpPr>
          <p:nvPr>
            <p:ph type="body" sz="quarter" idx="14"/>
          </p:nvPr>
        </p:nvSpPr>
        <p:spPr>
          <a:xfrm>
            <a:off x="548640" y="1645920"/>
            <a:ext cx="3749040" cy="617220"/>
          </a:xfrm>
        </p:spPr>
        <p:txBody>
          <a:bodyPr>
            <a:noAutofit/>
          </a:bodyPr>
          <a:lstStyle>
            <a:lvl1pPr>
              <a:defRPr sz="1500">
                <a:solidFill>
                  <a:schemeClr val="tx1"/>
                </a:solidFill>
                <a:latin typeface="+mn-lt"/>
              </a:defRPr>
            </a:lvl1pPr>
          </a:lstStyle>
          <a:p>
            <a:pPr lvl="0"/>
            <a:r>
              <a:rPr lang="en-US"/>
              <a:t>Click to edit Master text styles</a:t>
            </a:r>
          </a:p>
        </p:txBody>
      </p:sp>
      <p:sp>
        <p:nvSpPr>
          <p:cNvPr id="16" name="Text Placeholder 12"/>
          <p:cNvSpPr>
            <a:spLocks noGrp="1"/>
          </p:cNvSpPr>
          <p:nvPr>
            <p:ph type="body" sz="quarter" idx="15" hasCustomPrompt="1"/>
          </p:nvPr>
        </p:nvSpPr>
        <p:spPr>
          <a:xfrm>
            <a:off x="548640" y="2880360"/>
            <a:ext cx="3931920" cy="891540"/>
          </a:xfrm>
        </p:spPr>
        <p:txBody>
          <a:bodyPr anchor="b" anchorCtr="0">
            <a:noAutofit/>
          </a:bodyPr>
          <a:lstStyle>
            <a:lvl1pPr>
              <a:spcBef>
                <a:spcPts val="0"/>
              </a:spcBef>
              <a:defRPr sz="6600">
                <a:solidFill>
                  <a:schemeClr val="bg1"/>
                </a:solidFill>
              </a:defRPr>
            </a:lvl1pPr>
          </a:lstStyle>
          <a:p>
            <a:pPr lvl="0"/>
            <a:r>
              <a:rPr lang="en-US" dirty="0"/>
              <a:t>% here</a:t>
            </a:r>
          </a:p>
        </p:txBody>
      </p:sp>
      <p:sp>
        <p:nvSpPr>
          <p:cNvPr id="17" name="Text Placeholder 14"/>
          <p:cNvSpPr>
            <a:spLocks noGrp="1"/>
          </p:cNvSpPr>
          <p:nvPr>
            <p:ph type="body" sz="quarter" idx="16"/>
          </p:nvPr>
        </p:nvSpPr>
        <p:spPr>
          <a:xfrm>
            <a:off x="548640" y="3771900"/>
            <a:ext cx="3749040" cy="617220"/>
          </a:xfrm>
        </p:spPr>
        <p:txBody>
          <a:bodyPr>
            <a:noAutofit/>
          </a:bodyPr>
          <a:lstStyle>
            <a:lvl1pPr>
              <a:defRPr sz="1500">
                <a:solidFill>
                  <a:schemeClr val="bg1"/>
                </a:solidFill>
                <a:latin typeface="+mn-lt"/>
              </a:defRPr>
            </a:lvl1pPr>
          </a:lstStyle>
          <a:p>
            <a:pPr lvl="0"/>
            <a:r>
              <a:rPr lang="en-US"/>
              <a:t>Click to edit Master text styles</a:t>
            </a:r>
          </a:p>
        </p:txBody>
      </p:sp>
      <p:sp>
        <p:nvSpPr>
          <p:cNvPr id="12" name="Freeform 5"/>
          <p:cNvSpPr>
            <a:spLocks/>
          </p:cNvSpPr>
          <p:nvPr/>
        </p:nvSpPr>
        <p:spPr bwMode="gray">
          <a:xfrm>
            <a:off x="4509295" y="309563"/>
            <a:ext cx="125413" cy="4524375"/>
          </a:xfrm>
          <a:custGeom>
            <a:avLst/>
            <a:gdLst/>
            <a:ahLst/>
            <a:cxnLst>
              <a:cxn ang="0">
                <a:pos x="80" y="2"/>
              </a:cxn>
              <a:cxn ang="0">
                <a:pos x="80" y="2"/>
              </a:cxn>
              <a:cxn ang="0">
                <a:pos x="44" y="36"/>
              </a:cxn>
              <a:cxn ang="0">
                <a:pos x="44" y="36"/>
              </a:cxn>
              <a:cxn ang="0">
                <a:pos x="37" y="91"/>
              </a:cxn>
              <a:cxn ang="0">
                <a:pos x="37" y="91"/>
              </a:cxn>
              <a:cxn ang="0">
                <a:pos x="37" y="3071"/>
              </a:cxn>
              <a:cxn ang="0">
                <a:pos x="37" y="6227"/>
              </a:cxn>
              <a:cxn ang="0">
                <a:pos x="31" y="6278"/>
              </a:cxn>
              <a:cxn ang="0">
                <a:pos x="30" y="6279"/>
              </a:cxn>
              <a:cxn ang="0">
                <a:pos x="1" y="6310"/>
              </a:cxn>
              <a:cxn ang="0">
                <a:pos x="0" y="6310"/>
              </a:cxn>
              <a:cxn ang="0">
                <a:pos x="0" y="6318"/>
              </a:cxn>
              <a:cxn ang="0">
                <a:pos x="1" y="6318"/>
              </a:cxn>
              <a:cxn ang="0">
                <a:pos x="35" y="6317"/>
              </a:cxn>
              <a:cxn ang="0">
                <a:pos x="70" y="6282"/>
              </a:cxn>
              <a:cxn ang="0">
                <a:pos x="70" y="6282"/>
              </a:cxn>
              <a:cxn ang="0">
                <a:pos x="78" y="6227"/>
              </a:cxn>
              <a:cxn ang="0">
                <a:pos x="77" y="6227"/>
              </a:cxn>
              <a:cxn ang="0">
                <a:pos x="77" y="3138"/>
              </a:cxn>
              <a:cxn ang="0">
                <a:pos x="77" y="91"/>
              </a:cxn>
              <a:cxn ang="0">
                <a:pos x="84" y="40"/>
              </a:cxn>
              <a:cxn ang="0">
                <a:pos x="84" y="39"/>
              </a:cxn>
              <a:cxn ang="0">
                <a:pos x="113" y="8"/>
              </a:cxn>
              <a:cxn ang="0">
                <a:pos x="115" y="8"/>
              </a:cxn>
              <a:cxn ang="0">
                <a:pos x="115" y="1"/>
              </a:cxn>
              <a:cxn ang="0">
                <a:pos x="113" y="1"/>
              </a:cxn>
              <a:cxn ang="0">
                <a:pos x="80" y="2"/>
              </a:cxn>
            </a:cxnLst>
            <a:rect l="0" t="0" r="r" b="b"/>
            <a:pathLst>
              <a:path w="115" h="6319">
                <a:moveTo>
                  <a:pt x="80" y="2"/>
                </a:moveTo>
                <a:lnTo>
                  <a:pt x="80" y="2"/>
                </a:lnTo>
                <a:cubicBezTo>
                  <a:pt x="61" y="4"/>
                  <a:pt x="51" y="13"/>
                  <a:pt x="44" y="36"/>
                </a:cubicBezTo>
                <a:lnTo>
                  <a:pt x="44" y="36"/>
                </a:lnTo>
                <a:cubicBezTo>
                  <a:pt x="41" y="48"/>
                  <a:pt x="39" y="66"/>
                  <a:pt x="37" y="91"/>
                </a:cubicBezTo>
                <a:lnTo>
                  <a:pt x="37" y="91"/>
                </a:lnTo>
                <a:lnTo>
                  <a:pt x="37" y="3071"/>
                </a:lnTo>
                <a:lnTo>
                  <a:pt x="37" y="6227"/>
                </a:lnTo>
                <a:cubicBezTo>
                  <a:pt x="36" y="6248"/>
                  <a:pt x="34" y="6267"/>
                  <a:pt x="31" y="6278"/>
                </a:cubicBezTo>
                <a:lnTo>
                  <a:pt x="30" y="6279"/>
                </a:lnTo>
                <a:cubicBezTo>
                  <a:pt x="27" y="6290"/>
                  <a:pt x="20" y="6311"/>
                  <a:pt x="1" y="6310"/>
                </a:cubicBezTo>
                <a:lnTo>
                  <a:pt x="0" y="6310"/>
                </a:lnTo>
                <a:lnTo>
                  <a:pt x="0" y="6318"/>
                </a:lnTo>
                <a:lnTo>
                  <a:pt x="1" y="6318"/>
                </a:lnTo>
                <a:cubicBezTo>
                  <a:pt x="11" y="6319"/>
                  <a:pt x="26" y="6318"/>
                  <a:pt x="35" y="6317"/>
                </a:cubicBezTo>
                <a:cubicBezTo>
                  <a:pt x="54" y="6314"/>
                  <a:pt x="63" y="6305"/>
                  <a:pt x="70" y="6282"/>
                </a:cubicBezTo>
                <a:lnTo>
                  <a:pt x="70" y="6282"/>
                </a:lnTo>
                <a:cubicBezTo>
                  <a:pt x="74" y="6271"/>
                  <a:pt x="76" y="6252"/>
                  <a:pt x="78" y="6227"/>
                </a:cubicBezTo>
                <a:lnTo>
                  <a:pt x="77" y="6227"/>
                </a:lnTo>
                <a:lnTo>
                  <a:pt x="77" y="3138"/>
                </a:lnTo>
                <a:lnTo>
                  <a:pt x="77" y="91"/>
                </a:lnTo>
                <a:cubicBezTo>
                  <a:pt x="79" y="70"/>
                  <a:pt x="81" y="52"/>
                  <a:pt x="84" y="40"/>
                </a:cubicBezTo>
                <a:lnTo>
                  <a:pt x="84" y="39"/>
                </a:lnTo>
                <a:cubicBezTo>
                  <a:pt x="88" y="29"/>
                  <a:pt x="95" y="7"/>
                  <a:pt x="113" y="8"/>
                </a:cubicBezTo>
                <a:lnTo>
                  <a:pt x="115" y="8"/>
                </a:lnTo>
                <a:lnTo>
                  <a:pt x="115" y="1"/>
                </a:lnTo>
                <a:lnTo>
                  <a:pt x="113" y="1"/>
                </a:lnTo>
                <a:cubicBezTo>
                  <a:pt x="103" y="0"/>
                  <a:pt x="88" y="1"/>
                  <a:pt x="80" y="2"/>
                </a:cubicBezTo>
                <a:close/>
              </a:path>
            </a:pathLst>
          </a:custGeom>
          <a:solidFill>
            <a:schemeClr val="accent1"/>
          </a:solidFill>
          <a:ln w="12700">
            <a:solidFill>
              <a:schemeClr val="accent1"/>
            </a:solidFill>
            <a:prstDash val="solid"/>
            <a:round/>
            <a:headEnd/>
            <a:tailEnd/>
          </a:ln>
        </p:spPr>
        <p:txBody>
          <a:bodyPr vert="horz" wrap="square" lIns="68580" tIns="34290" rIns="68580" bIns="34290" numCol="1" anchor="t" anchorCtr="0" compatLnSpc="1">
            <a:prstTxWarp prst="textNoShape">
              <a:avLst/>
            </a:prstTxWarp>
          </a:bodyPr>
          <a:lstStyle/>
          <a:p>
            <a:pPr defTabSz="685800"/>
            <a:endParaRPr lang="en-US" sz="1350" dirty="0">
              <a:solidFill>
                <a:srgbClr val="000000"/>
              </a:solidFill>
            </a:endParaRPr>
          </a:p>
        </p:txBody>
      </p:sp>
    </p:spTree>
    <p:extLst>
      <p:ext uri="{BB962C8B-B14F-4D97-AF65-F5344CB8AC3E}">
        <p14:creationId xmlns:p14="http://schemas.microsoft.com/office/powerpoint/2010/main" val="22136697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Sand Two Column with Text + Data">
    <p:spTree>
      <p:nvGrpSpPr>
        <p:cNvPr id="1" name=""/>
        <p:cNvGrpSpPr/>
        <p:nvPr/>
      </p:nvGrpSpPr>
      <p:grpSpPr>
        <a:xfrm>
          <a:off x="0" y="0"/>
          <a:ext cx="0" cy="0"/>
          <a:chOff x="0" y="0"/>
          <a:chExt cx="0" cy="0"/>
        </a:xfrm>
      </p:grpSpPr>
      <p:sp>
        <p:nvSpPr>
          <p:cNvPr id="10" name="Rounded Rectangle 9"/>
          <p:cNvSpPr/>
          <p:nvPr/>
        </p:nvSpPr>
        <p:spPr bwMode="gray">
          <a:xfrm>
            <a:off x="457200" y="342900"/>
            <a:ext cx="3931920" cy="4457700"/>
          </a:xfrm>
          <a:prstGeom prst="roundRect">
            <a:avLst>
              <a:gd name="adj" fmla="val 4567"/>
            </a:avLst>
          </a:prstGeom>
          <a:solidFill>
            <a:srgbClr val="BA9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sp>
        <p:nvSpPr>
          <p:cNvPr id="2" name="Title 1"/>
          <p:cNvSpPr>
            <a:spLocks noGrp="1"/>
          </p:cNvSpPr>
          <p:nvPr>
            <p:ph type="title"/>
          </p:nvPr>
        </p:nvSpPr>
        <p:spPr bwMode="gray">
          <a:xfrm>
            <a:off x="4846320" y="1234440"/>
            <a:ext cx="4114800" cy="754380"/>
          </a:xfrm>
        </p:spPr>
        <p:txBody>
          <a:bodyPr>
            <a:noAutofit/>
          </a:bodyPr>
          <a:lstStyle>
            <a:lvl1pPr>
              <a:defRPr>
                <a:solidFill>
                  <a:srgbClr val="BA9D80"/>
                </a:solidFill>
              </a:defRPr>
            </a:lvl1pPr>
          </a:lstStyle>
          <a:p>
            <a:r>
              <a:rPr lang="en-US"/>
              <a:t>Click to edit Master title style</a:t>
            </a:r>
            <a:endParaRPr lang="en-US" dirty="0"/>
          </a:p>
        </p:txBody>
      </p:sp>
      <p:sp>
        <p:nvSpPr>
          <p:cNvPr id="4" name="Content Placeholder 3"/>
          <p:cNvSpPr>
            <a:spLocks noGrp="1"/>
          </p:cNvSpPr>
          <p:nvPr>
            <p:ph sz="half" idx="2"/>
          </p:nvPr>
        </p:nvSpPr>
        <p:spPr>
          <a:xfrm>
            <a:off x="4846320" y="2125980"/>
            <a:ext cx="4114800" cy="2468880"/>
          </a:xfrm>
        </p:spPr>
        <p:txBody>
          <a:bodyPr>
            <a:noAutofit/>
          </a:bodyPr>
          <a:lstStyle>
            <a:lvl1pPr marL="46435" indent="-46435">
              <a:buClr>
                <a:srgbClr val="BA9D80"/>
              </a:buClr>
              <a:defRPr sz="1800">
                <a:solidFill>
                  <a:schemeClr val="tx2"/>
                </a:solidFill>
              </a:defRPr>
            </a:lvl1pPr>
            <a:lvl2pPr>
              <a:buClr>
                <a:srgbClr val="BA9D80"/>
              </a:buClr>
              <a:defRPr sz="1500"/>
            </a:lvl2pPr>
            <a:lvl3pPr>
              <a:buClr>
                <a:srgbClr val="BA9D80"/>
              </a:buClr>
              <a:defRPr sz="1350"/>
            </a:lvl3pPr>
            <a:lvl4pPr>
              <a:buClr>
                <a:srgbClr val="BA9D80"/>
              </a:buClr>
              <a:defRPr sz="1200"/>
            </a:lvl4pPr>
            <a:lvl5pPr>
              <a:buClr>
                <a:srgbClr val="BA9D80"/>
              </a:buClr>
              <a:defRPr sz="10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solidFill>
                  <a:srgbClr val="000000">
                    <a:lumMod val="50000"/>
                    <a:lumOff val="50000"/>
                  </a:srgbClr>
                </a:solidFill>
              </a:rPr>
              <a:t>COMPANY CONFIDENTIAL  |  FOR INTERNAL USE ONLY  |  DO NOT COPY</a:t>
            </a:r>
          </a:p>
        </p:txBody>
      </p:sp>
      <p:sp>
        <p:nvSpPr>
          <p:cNvPr id="7" name="Slide Number Placeholder 6"/>
          <p:cNvSpPr>
            <a:spLocks noGrp="1"/>
          </p:cNvSpPr>
          <p:nvPr>
            <p:ph type="sldNum" sz="quarter" idx="12"/>
          </p:nvPr>
        </p:nvSpPr>
        <p:spPr/>
        <p:txBody>
          <a:bodyPr/>
          <a:lstStyle/>
          <a:p>
            <a:fld id="{1A2DCB2D-F3A1-47AC-A248-15826C4C808C}"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
        <p:nvSpPr>
          <p:cNvPr id="13" name="Text Placeholder 12"/>
          <p:cNvSpPr>
            <a:spLocks noGrp="1"/>
          </p:cNvSpPr>
          <p:nvPr>
            <p:ph type="body" sz="quarter" idx="13" hasCustomPrompt="1"/>
          </p:nvPr>
        </p:nvSpPr>
        <p:spPr>
          <a:xfrm>
            <a:off x="548640" y="754380"/>
            <a:ext cx="3931920" cy="891540"/>
          </a:xfrm>
        </p:spPr>
        <p:txBody>
          <a:bodyPr anchor="b" anchorCtr="0">
            <a:noAutofit/>
          </a:bodyPr>
          <a:lstStyle>
            <a:lvl1pPr>
              <a:spcBef>
                <a:spcPts val="0"/>
              </a:spcBef>
              <a:defRPr sz="6600">
                <a:solidFill>
                  <a:schemeClr val="tx1"/>
                </a:solidFill>
              </a:defRPr>
            </a:lvl1pPr>
          </a:lstStyle>
          <a:p>
            <a:pPr lvl="0"/>
            <a:r>
              <a:rPr lang="en-US" dirty="0"/>
              <a:t>% here</a:t>
            </a:r>
          </a:p>
        </p:txBody>
      </p:sp>
      <p:sp>
        <p:nvSpPr>
          <p:cNvPr id="15" name="Text Placeholder 14"/>
          <p:cNvSpPr>
            <a:spLocks noGrp="1"/>
          </p:cNvSpPr>
          <p:nvPr>
            <p:ph type="body" sz="quarter" idx="14"/>
          </p:nvPr>
        </p:nvSpPr>
        <p:spPr>
          <a:xfrm>
            <a:off x="548640" y="1645920"/>
            <a:ext cx="3749040" cy="617220"/>
          </a:xfrm>
        </p:spPr>
        <p:txBody>
          <a:bodyPr>
            <a:noAutofit/>
          </a:bodyPr>
          <a:lstStyle>
            <a:lvl1pPr>
              <a:defRPr sz="1500">
                <a:solidFill>
                  <a:schemeClr val="tx1"/>
                </a:solidFill>
                <a:latin typeface="+mn-lt"/>
              </a:defRPr>
            </a:lvl1pPr>
          </a:lstStyle>
          <a:p>
            <a:pPr lvl="0"/>
            <a:r>
              <a:rPr lang="en-US"/>
              <a:t>Click to edit Master text styles</a:t>
            </a:r>
          </a:p>
        </p:txBody>
      </p:sp>
      <p:sp>
        <p:nvSpPr>
          <p:cNvPr id="16" name="Text Placeholder 12"/>
          <p:cNvSpPr>
            <a:spLocks noGrp="1"/>
          </p:cNvSpPr>
          <p:nvPr>
            <p:ph type="body" sz="quarter" idx="15" hasCustomPrompt="1"/>
          </p:nvPr>
        </p:nvSpPr>
        <p:spPr>
          <a:xfrm>
            <a:off x="548640" y="2880360"/>
            <a:ext cx="3931920" cy="891540"/>
          </a:xfrm>
        </p:spPr>
        <p:txBody>
          <a:bodyPr anchor="b" anchorCtr="0">
            <a:noAutofit/>
          </a:bodyPr>
          <a:lstStyle>
            <a:lvl1pPr>
              <a:spcBef>
                <a:spcPts val="0"/>
              </a:spcBef>
              <a:defRPr sz="6600">
                <a:solidFill>
                  <a:schemeClr val="bg1"/>
                </a:solidFill>
              </a:defRPr>
            </a:lvl1pPr>
          </a:lstStyle>
          <a:p>
            <a:pPr lvl="0"/>
            <a:r>
              <a:rPr lang="en-US" dirty="0"/>
              <a:t>% here</a:t>
            </a:r>
          </a:p>
        </p:txBody>
      </p:sp>
      <p:sp>
        <p:nvSpPr>
          <p:cNvPr id="17" name="Text Placeholder 14"/>
          <p:cNvSpPr>
            <a:spLocks noGrp="1"/>
          </p:cNvSpPr>
          <p:nvPr>
            <p:ph type="body" sz="quarter" idx="16"/>
          </p:nvPr>
        </p:nvSpPr>
        <p:spPr>
          <a:xfrm>
            <a:off x="548640" y="3771900"/>
            <a:ext cx="3749040" cy="617220"/>
          </a:xfrm>
        </p:spPr>
        <p:txBody>
          <a:bodyPr>
            <a:noAutofit/>
          </a:bodyPr>
          <a:lstStyle>
            <a:lvl1pPr>
              <a:defRPr sz="1500">
                <a:solidFill>
                  <a:schemeClr val="bg1"/>
                </a:solidFill>
                <a:latin typeface="+mn-lt"/>
              </a:defRPr>
            </a:lvl1pPr>
          </a:lstStyle>
          <a:p>
            <a:pPr lvl="0"/>
            <a:r>
              <a:rPr lang="en-US"/>
              <a:t>Click to edit Master text styles</a:t>
            </a:r>
          </a:p>
        </p:txBody>
      </p:sp>
      <p:sp>
        <p:nvSpPr>
          <p:cNvPr id="12" name="Freeform 5"/>
          <p:cNvSpPr>
            <a:spLocks/>
          </p:cNvSpPr>
          <p:nvPr/>
        </p:nvSpPr>
        <p:spPr bwMode="gray">
          <a:xfrm>
            <a:off x="4509295" y="309563"/>
            <a:ext cx="125413" cy="4524375"/>
          </a:xfrm>
          <a:custGeom>
            <a:avLst/>
            <a:gdLst/>
            <a:ahLst/>
            <a:cxnLst>
              <a:cxn ang="0">
                <a:pos x="80" y="2"/>
              </a:cxn>
              <a:cxn ang="0">
                <a:pos x="80" y="2"/>
              </a:cxn>
              <a:cxn ang="0">
                <a:pos x="44" y="36"/>
              </a:cxn>
              <a:cxn ang="0">
                <a:pos x="44" y="36"/>
              </a:cxn>
              <a:cxn ang="0">
                <a:pos x="37" y="91"/>
              </a:cxn>
              <a:cxn ang="0">
                <a:pos x="37" y="91"/>
              </a:cxn>
              <a:cxn ang="0">
                <a:pos x="37" y="3071"/>
              </a:cxn>
              <a:cxn ang="0">
                <a:pos x="37" y="6227"/>
              </a:cxn>
              <a:cxn ang="0">
                <a:pos x="31" y="6278"/>
              </a:cxn>
              <a:cxn ang="0">
                <a:pos x="30" y="6279"/>
              </a:cxn>
              <a:cxn ang="0">
                <a:pos x="1" y="6310"/>
              </a:cxn>
              <a:cxn ang="0">
                <a:pos x="0" y="6310"/>
              </a:cxn>
              <a:cxn ang="0">
                <a:pos x="0" y="6318"/>
              </a:cxn>
              <a:cxn ang="0">
                <a:pos x="1" y="6318"/>
              </a:cxn>
              <a:cxn ang="0">
                <a:pos x="35" y="6317"/>
              </a:cxn>
              <a:cxn ang="0">
                <a:pos x="70" y="6282"/>
              </a:cxn>
              <a:cxn ang="0">
                <a:pos x="70" y="6282"/>
              </a:cxn>
              <a:cxn ang="0">
                <a:pos x="78" y="6227"/>
              </a:cxn>
              <a:cxn ang="0">
                <a:pos x="77" y="6227"/>
              </a:cxn>
              <a:cxn ang="0">
                <a:pos x="77" y="3138"/>
              </a:cxn>
              <a:cxn ang="0">
                <a:pos x="77" y="91"/>
              </a:cxn>
              <a:cxn ang="0">
                <a:pos x="84" y="40"/>
              </a:cxn>
              <a:cxn ang="0">
                <a:pos x="84" y="39"/>
              </a:cxn>
              <a:cxn ang="0">
                <a:pos x="113" y="8"/>
              </a:cxn>
              <a:cxn ang="0">
                <a:pos x="115" y="8"/>
              </a:cxn>
              <a:cxn ang="0">
                <a:pos x="115" y="1"/>
              </a:cxn>
              <a:cxn ang="0">
                <a:pos x="113" y="1"/>
              </a:cxn>
              <a:cxn ang="0">
                <a:pos x="80" y="2"/>
              </a:cxn>
            </a:cxnLst>
            <a:rect l="0" t="0" r="r" b="b"/>
            <a:pathLst>
              <a:path w="115" h="6319">
                <a:moveTo>
                  <a:pt x="80" y="2"/>
                </a:moveTo>
                <a:lnTo>
                  <a:pt x="80" y="2"/>
                </a:lnTo>
                <a:cubicBezTo>
                  <a:pt x="61" y="4"/>
                  <a:pt x="51" y="13"/>
                  <a:pt x="44" y="36"/>
                </a:cubicBezTo>
                <a:lnTo>
                  <a:pt x="44" y="36"/>
                </a:lnTo>
                <a:cubicBezTo>
                  <a:pt x="41" y="48"/>
                  <a:pt x="39" y="66"/>
                  <a:pt x="37" y="91"/>
                </a:cubicBezTo>
                <a:lnTo>
                  <a:pt x="37" y="91"/>
                </a:lnTo>
                <a:lnTo>
                  <a:pt x="37" y="3071"/>
                </a:lnTo>
                <a:lnTo>
                  <a:pt x="37" y="6227"/>
                </a:lnTo>
                <a:cubicBezTo>
                  <a:pt x="36" y="6248"/>
                  <a:pt x="34" y="6267"/>
                  <a:pt x="31" y="6278"/>
                </a:cubicBezTo>
                <a:lnTo>
                  <a:pt x="30" y="6279"/>
                </a:lnTo>
                <a:cubicBezTo>
                  <a:pt x="27" y="6290"/>
                  <a:pt x="20" y="6311"/>
                  <a:pt x="1" y="6310"/>
                </a:cubicBezTo>
                <a:lnTo>
                  <a:pt x="0" y="6310"/>
                </a:lnTo>
                <a:lnTo>
                  <a:pt x="0" y="6318"/>
                </a:lnTo>
                <a:lnTo>
                  <a:pt x="1" y="6318"/>
                </a:lnTo>
                <a:cubicBezTo>
                  <a:pt x="11" y="6319"/>
                  <a:pt x="26" y="6318"/>
                  <a:pt x="35" y="6317"/>
                </a:cubicBezTo>
                <a:cubicBezTo>
                  <a:pt x="54" y="6314"/>
                  <a:pt x="63" y="6305"/>
                  <a:pt x="70" y="6282"/>
                </a:cubicBezTo>
                <a:lnTo>
                  <a:pt x="70" y="6282"/>
                </a:lnTo>
                <a:cubicBezTo>
                  <a:pt x="74" y="6271"/>
                  <a:pt x="76" y="6252"/>
                  <a:pt x="78" y="6227"/>
                </a:cubicBezTo>
                <a:lnTo>
                  <a:pt x="77" y="6227"/>
                </a:lnTo>
                <a:lnTo>
                  <a:pt x="77" y="3138"/>
                </a:lnTo>
                <a:lnTo>
                  <a:pt x="77" y="91"/>
                </a:lnTo>
                <a:cubicBezTo>
                  <a:pt x="79" y="70"/>
                  <a:pt x="81" y="52"/>
                  <a:pt x="84" y="40"/>
                </a:cubicBezTo>
                <a:lnTo>
                  <a:pt x="84" y="39"/>
                </a:lnTo>
                <a:cubicBezTo>
                  <a:pt x="88" y="29"/>
                  <a:pt x="95" y="7"/>
                  <a:pt x="113" y="8"/>
                </a:cubicBezTo>
                <a:lnTo>
                  <a:pt x="115" y="8"/>
                </a:lnTo>
                <a:lnTo>
                  <a:pt x="115" y="1"/>
                </a:lnTo>
                <a:lnTo>
                  <a:pt x="113" y="1"/>
                </a:lnTo>
                <a:cubicBezTo>
                  <a:pt x="103" y="0"/>
                  <a:pt x="88" y="1"/>
                  <a:pt x="80" y="2"/>
                </a:cubicBezTo>
                <a:close/>
              </a:path>
            </a:pathLst>
          </a:custGeom>
          <a:solidFill>
            <a:schemeClr val="accent1"/>
          </a:solidFill>
          <a:ln w="12700">
            <a:solidFill>
              <a:schemeClr val="accent1"/>
            </a:solidFill>
            <a:prstDash val="solid"/>
            <a:round/>
            <a:headEnd/>
            <a:tailEnd/>
          </a:ln>
        </p:spPr>
        <p:txBody>
          <a:bodyPr vert="horz" wrap="square" lIns="68580" tIns="34290" rIns="68580" bIns="34290" numCol="1" anchor="t" anchorCtr="0" compatLnSpc="1">
            <a:prstTxWarp prst="textNoShape">
              <a:avLst/>
            </a:prstTxWarp>
          </a:bodyPr>
          <a:lstStyle/>
          <a:p>
            <a:pPr defTabSz="685800"/>
            <a:endParaRPr lang="en-US" sz="1350" dirty="0">
              <a:solidFill>
                <a:srgbClr val="000000"/>
              </a:solidFill>
            </a:endParaRPr>
          </a:p>
        </p:txBody>
      </p:sp>
    </p:spTree>
    <p:extLst>
      <p:ext uri="{BB962C8B-B14F-4D97-AF65-F5344CB8AC3E}">
        <p14:creationId xmlns:p14="http://schemas.microsoft.com/office/powerpoint/2010/main" val="25473473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Aqua Two Column with Text + Data">
    <p:spTree>
      <p:nvGrpSpPr>
        <p:cNvPr id="1" name=""/>
        <p:cNvGrpSpPr/>
        <p:nvPr/>
      </p:nvGrpSpPr>
      <p:grpSpPr>
        <a:xfrm>
          <a:off x="0" y="0"/>
          <a:ext cx="0" cy="0"/>
          <a:chOff x="0" y="0"/>
          <a:chExt cx="0" cy="0"/>
        </a:xfrm>
      </p:grpSpPr>
      <p:sp>
        <p:nvSpPr>
          <p:cNvPr id="10" name="Rounded Rectangle 9"/>
          <p:cNvSpPr/>
          <p:nvPr/>
        </p:nvSpPr>
        <p:spPr bwMode="gray">
          <a:xfrm>
            <a:off x="457200" y="342900"/>
            <a:ext cx="3931920" cy="4457700"/>
          </a:xfrm>
          <a:prstGeom prst="roundRect">
            <a:avLst>
              <a:gd name="adj" fmla="val 4567"/>
            </a:avLst>
          </a:prstGeom>
          <a:solidFill>
            <a:srgbClr val="5D96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sp>
        <p:nvSpPr>
          <p:cNvPr id="2" name="Title 1"/>
          <p:cNvSpPr>
            <a:spLocks noGrp="1"/>
          </p:cNvSpPr>
          <p:nvPr>
            <p:ph type="title"/>
          </p:nvPr>
        </p:nvSpPr>
        <p:spPr bwMode="gray">
          <a:xfrm>
            <a:off x="4846320" y="1234440"/>
            <a:ext cx="4114800" cy="754380"/>
          </a:xfrm>
        </p:spPr>
        <p:txBody>
          <a:bodyPr>
            <a:noAutofit/>
          </a:bodyPr>
          <a:lstStyle>
            <a:lvl1pPr>
              <a:defRPr>
                <a:solidFill>
                  <a:srgbClr val="5D9674"/>
                </a:solidFill>
              </a:defRPr>
            </a:lvl1pPr>
          </a:lstStyle>
          <a:p>
            <a:r>
              <a:rPr lang="en-US"/>
              <a:t>Click to edit Master title style</a:t>
            </a:r>
            <a:endParaRPr lang="en-US" dirty="0"/>
          </a:p>
        </p:txBody>
      </p:sp>
      <p:sp>
        <p:nvSpPr>
          <p:cNvPr id="4" name="Content Placeholder 3"/>
          <p:cNvSpPr>
            <a:spLocks noGrp="1"/>
          </p:cNvSpPr>
          <p:nvPr>
            <p:ph sz="half" idx="2"/>
          </p:nvPr>
        </p:nvSpPr>
        <p:spPr>
          <a:xfrm>
            <a:off x="4846320" y="2125980"/>
            <a:ext cx="4114800" cy="2468880"/>
          </a:xfrm>
        </p:spPr>
        <p:txBody>
          <a:bodyPr>
            <a:noAutofit/>
          </a:bodyPr>
          <a:lstStyle>
            <a:lvl1pPr marL="46435" indent="-46435">
              <a:buClr>
                <a:srgbClr val="5D9674"/>
              </a:buClr>
              <a:defRPr sz="1800">
                <a:solidFill>
                  <a:schemeClr val="tx2"/>
                </a:solidFill>
              </a:defRPr>
            </a:lvl1pPr>
            <a:lvl2pPr>
              <a:buClr>
                <a:srgbClr val="5D9674"/>
              </a:buClr>
              <a:defRPr sz="1500"/>
            </a:lvl2pPr>
            <a:lvl3pPr>
              <a:buClr>
                <a:srgbClr val="5D9674"/>
              </a:buClr>
              <a:defRPr sz="1350"/>
            </a:lvl3pPr>
            <a:lvl4pPr>
              <a:buClr>
                <a:srgbClr val="5D9674"/>
              </a:buClr>
              <a:defRPr sz="1200"/>
            </a:lvl4pPr>
            <a:lvl5pPr>
              <a:buClr>
                <a:srgbClr val="5D9674"/>
              </a:buClr>
              <a:defRPr sz="10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solidFill>
                  <a:srgbClr val="000000">
                    <a:lumMod val="50000"/>
                    <a:lumOff val="50000"/>
                  </a:srgbClr>
                </a:solidFill>
              </a:rPr>
              <a:t>COMPANY CONFIDENTIAL  |  FOR INTERNAL USE ONLY  |  DO NOT COPY</a:t>
            </a:r>
          </a:p>
        </p:txBody>
      </p:sp>
      <p:sp>
        <p:nvSpPr>
          <p:cNvPr id="7" name="Slide Number Placeholder 6"/>
          <p:cNvSpPr>
            <a:spLocks noGrp="1"/>
          </p:cNvSpPr>
          <p:nvPr>
            <p:ph type="sldNum" sz="quarter" idx="12"/>
          </p:nvPr>
        </p:nvSpPr>
        <p:spPr/>
        <p:txBody>
          <a:bodyPr/>
          <a:lstStyle/>
          <a:p>
            <a:fld id="{1A2DCB2D-F3A1-47AC-A248-15826C4C808C}"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
        <p:nvSpPr>
          <p:cNvPr id="13" name="Text Placeholder 12"/>
          <p:cNvSpPr>
            <a:spLocks noGrp="1"/>
          </p:cNvSpPr>
          <p:nvPr>
            <p:ph type="body" sz="quarter" idx="13" hasCustomPrompt="1"/>
          </p:nvPr>
        </p:nvSpPr>
        <p:spPr>
          <a:xfrm>
            <a:off x="548640" y="754380"/>
            <a:ext cx="3931920" cy="891540"/>
          </a:xfrm>
        </p:spPr>
        <p:txBody>
          <a:bodyPr anchor="b" anchorCtr="0">
            <a:noAutofit/>
          </a:bodyPr>
          <a:lstStyle>
            <a:lvl1pPr>
              <a:spcBef>
                <a:spcPts val="0"/>
              </a:spcBef>
              <a:defRPr sz="6600">
                <a:solidFill>
                  <a:schemeClr val="bg1"/>
                </a:solidFill>
              </a:defRPr>
            </a:lvl1pPr>
          </a:lstStyle>
          <a:p>
            <a:pPr lvl="0"/>
            <a:r>
              <a:rPr lang="en-US" dirty="0"/>
              <a:t>% here</a:t>
            </a:r>
          </a:p>
        </p:txBody>
      </p:sp>
      <p:sp>
        <p:nvSpPr>
          <p:cNvPr id="15" name="Text Placeholder 14"/>
          <p:cNvSpPr>
            <a:spLocks noGrp="1"/>
          </p:cNvSpPr>
          <p:nvPr>
            <p:ph type="body" sz="quarter" idx="14"/>
          </p:nvPr>
        </p:nvSpPr>
        <p:spPr>
          <a:xfrm>
            <a:off x="548640" y="1645920"/>
            <a:ext cx="3749040" cy="617220"/>
          </a:xfrm>
        </p:spPr>
        <p:txBody>
          <a:bodyPr>
            <a:noAutofit/>
          </a:bodyPr>
          <a:lstStyle>
            <a:lvl1pPr>
              <a:defRPr sz="1500">
                <a:solidFill>
                  <a:schemeClr val="bg1"/>
                </a:solidFill>
                <a:latin typeface="+mn-lt"/>
              </a:defRPr>
            </a:lvl1pPr>
          </a:lstStyle>
          <a:p>
            <a:pPr lvl="0"/>
            <a:r>
              <a:rPr lang="en-US"/>
              <a:t>Click to edit Master text styles</a:t>
            </a:r>
          </a:p>
        </p:txBody>
      </p:sp>
      <p:sp>
        <p:nvSpPr>
          <p:cNvPr id="16" name="Text Placeholder 12"/>
          <p:cNvSpPr>
            <a:spLocks noGrp="1"/>
          </p:cNvSpPr>
          <p:nvPr>
            <p:ph type="body" sz="quarter" idx="15" hasCustomPrompt="1"/>
          </p:nvPr>
        </p:nvSpPr>
        <p:spPr>
          <a:xfrm>
            <a:off x="548640" y="2880360"/>
            <a:ext cx="3931920" cy="891540"/>
          </a:xfrm>
        </p:spPr>
        <p:txBody>
          <a:bodyPr anchor="b" anchorCtr="0">
            <a:noAutofit/>
          </a:bodyPr>
          <a:lstStyle>
            <a:lvl1pPr>
              <a:spcBef>
                <a:spcPts val="0"/>
              </a:spcBef>
              <a:defRPr sz="6600">
                <a:solidFill>
                  <a:schemeClr val="bg1"/>
                </a:solidFill>
              </a:defRPr>
            </a:lvl1pPr>
          </a:lstStyle>
          <a:p>
            <a:pPr lvl="0"/>
            <a:r>
              <a:rPr lang="en-US" dirty="0"/>
              <a:t>% here</a:t>
            </a:r>
          </a:p>
        </p:txBody>
      </p:sp>
      <p:sp>
        <p:nvSpPr>
          <p:cNvPr id="17" name="Text Placeholder 14"/>
          <p:cNvSpPr>
            <a:spLocks noGrp="1"/>
          </p:cNvSpPr>
          <p:nvPr>
            <p:ph type="body" sz="quarter" idx="16"/>
          </p:nvPr>
        </p:nvSpPr>
        <p:spPr>
          <a:xfrm>
            <a:off x="548640" y="3771900"/>
            <a:ext cx="3749040" cy="617220"/>
          </a:xfrm>
        </p:spPr>
        <p:txBody>
          <a:bodyPr>
            <a:noAutofit/>
          </a:bodyPr>
          <a:lstStyle>
            <a:lvl1pPr>
              <a:defRPr sz="1500">
                <a:solidFill>
                  <a:schemeClr val="bg1"/>
                </a:solidFill>
                <a:latin typeface="+mn-lt"/>
              </a:defRPr>
            </a:lvl1pPr>
          </a:lstStyle>
          <a:p>
            <a:pPr lvl="0"/>
            <a:r>
              <a:rPr lang="en-US"/>
              <a:t>Click to edit Master text styles</a:t>
            </a:r>
          </a:p>
        </p:txBody>
      </p:sp>
      <p:sp>
        <p:nvSpPr>
          <p:cNvPr id="12" name="Freeform 5"/>
          <p:cNvSpPr>
            <a:spLocks/>
          </p:cNvSpPr>
          <p:nvPr/>
        </p:nvSpPr>
        <p:spPr bwMode="gray">
          <a:xfrm>
            <a:off x="4509295" y="309563"/>
            <a:ext cx="125413" cy="4524375"/>
          </a:xfrm>
          <a:custGeom>
            <a:avLst/>
            <a:gdLst/>
            <a:ahLst/>
            <a:cxnLst>
              <a:cxn ang="0">
                <a:pos x="80" y="2"/>
              </a:cxn>
              <a:cxn ang="0">
                <a:pos x="80" y="2"/>
              </a:cxn>
              <a:cxn ang="0">
                <a:pos x="44" y="36"/>
              </a:cxn>
              <a:cxn ang="0">
                <a:pos x="44" y="36"/>
              </a:cxn>
              <a:cxn ang="0">
                <a:pos x="37" y="91"/>
              </a:cxn>
              <a:cxn ang="0">
                <a:pos x="37" y="91"/>
              </a:cxn>
              <a:cxn ang="0">
                <a:pos x="37" y="3071"/>
              </a:cxn>
              <a:cxn ang="0">
                <a:pos x="37" y="6227"/>
              </a:cxn>
              <a:cxn ang="0">
                <a:pos x="31" y="6278"/>
              </a:cxn>
              <a:cxn ang="0">
                <a:pos x="30" y="6279"/>
              </a:cxn>
              <a:cxn ang="0">
                <a:pos x="1" y="6310"/>
              </a:cxn>
              <a:cxn ang="0">
                <a:pos x="0" y="6310"/>
              </a:cxn>
              <a:cxn ang="0">
                <a:pos x="0" y="6318"/>
              </a:cxn>
              <a:cxn ang="0">
                <a:pos x="1" y="6318"/>
              </a:cxn>
              <a:cxn ang="0">
                <a:pos x="35" y="6317"/>
              </a:cxn>
              <a:cxn ang="0">
                <a:pos x="70" y="6282"/>
              </a:cxn>
              <a:cxn ang="0">
                <a:pos x="70" y="6282"/>
              </a:cxn>
              <a:cxn ang="0">
                <a:pos x="78" y="6227"/>
              </a:cxn>
              <a:cxn ang="0">
                <a:pos x="77" y="6227"/>
              </a:cxn>
              <a:cxn ang="0">
                <a:pos x="77" y="3138"/>
              </a:cxn>
              <a:cxn ang="0">
                <a:pos x="77" y="91"/>
              </a:cxn>
              <a:cxn ang="0">
                <a:pos x="84" y="40"/>
              </a:cxn>
              <a:cxn ang="0">
                <a:pos x="84" y="39"/>
              </a:cxn>
              <a:cxn ang="0">
                <a:pos x="113" y="8"/>
              </a:cxn>
              <a:cxn ang="0">
                <a:pos x="115" y="8"/>
              </a:cxn>
              <a:cxn ang="0">
                <a:pos x="115" y="1"/>
              </a:cxn>
              <a:cxn ang="0">
                <a:pos x="113" y="1"/>
              </a:cxn>
              <a:cxn ang="0">
                <a:pos x="80" y="2"/>
              </a:cxn>
            </a:cxnLst>
            <a:rect l="0" t="0" r="r" b="b"/>
            <a:pathLst>
              <a:path w="115" h="6319">
                <a:moveTo>
                  <a:pt x="80" y="2"/>
                </a:moveTo>
                <a:lnTo>
                  <a:pt x="80" y="2"/>
                </a:lnTo>
                <a:cubicBezTo>
                  <a:pt x="61" y="4"/>
                  <a:pt x="51" y="13"/>
                  <a:pt x="44" y="36"/>
                </a:cubicBezTo>
                <a:lnTo>
                  <a:pt x="44" y="36"/>
                </a:lnTo>
                <a:cubicBezTo>
                  <a:pt x="41" y="48"/>
                  <a:pt x="39" y="66"/>
                  <a:pt x="37" y="91"/>
                </a:cubicBezTo>
                <a:lnTo>
                  <a:pt x="37" y="91"/>
                </a:lnTo>
                <a:lnTo>
                  <a:pt x="37" y="3071"/>
                </a:lnTo>
                <a:lnTo>
                  <a:pt x="37" y="6227"/>
                </a:lnTo>
                <a:cubicBezTo>
                  <a:pt x="36" y="6248"/>
                  <a:pt x="34" y="6267"/>
                  <a:pt x="31" y="6278"/>
                </a:cubicBezTo>
                <a:lnTo>
                  <a:pt x="30" y="6279"/>
                </a:lnTo>
                <a:cubicBezTo>
                  <a:pt x="27" y="6290"/>
                  <a:pt x="20" y="6311"/>
                  <a:pt x="1" y="6310"/>
                </a:cubicBezTo>
                <a:lnTo>
                  <a:pt x="0" y="6310"/>
                </a:lnTo>
                <a:lnTo>
                  <a:pt x="0" y="6318"/>
                </a:lnTo>
                <a:lnTo>
                  <a:pt x="1" y="6318"/>
                </a:lnTo>
                <a:cubicBezTo>
                  <a:pt x="11" y="6319"/>
                  <a:pt x="26" y="6318"/>
                  <a:pt x="35" y="6317"/>
                </a:cubicBezTo>
                <a:cubicBezTo>
                  <a:pt x="54" y="6314"/>
                  <a:pt x="63" y="6305"/>
                  <a:pt x="70" y="6282"/>
                </a:cubicBezTo>
                <a:lnTo>
                  <a:pt x="70" y="6282"/>
                </a:lnTo>
                <a:cubicBezTo>
                  <a:pt x="74" y="6271"/>
                  <a:pt x="76" y="6252"/>
                  <a:pt x="78" y="6227"/>
                </a:cubicBezTo>
                <a:lnTo>
                  <a:pt x="77" y="6227"/>
                </a:lnTo>
                <a:lnTo>
                  <a:pt x="77" y="3138"/>
                </a:lnTo>
                <a:lnTo>
                  <a:pt x="77" y="91"/>
                </a:lnTo>
                <a:cubicBezTo>
                  <a:pt x="79" y="70"/>
                  <a:pt x="81" y="52"/>
                  <a:pt x="84" y="40"/>
                </a:cubicBezTo>
                <a:lnTo>
                  <a:pt x="84" y="39"/>
                </a:lnTo>
                <a:cubicBezTo>
                  <a:pt x="88" y="29"/>
                  <a:pt x="95" y="7"/>
                  <a:pt x="113" y="8"/>
                </a:cubicBezTo>
                <a:lnTo>
                  <a:pt x="115" y="8"/>
                </a:lnTo>
                <a:lnTo>
                  <a:pt x="115" y="1"/>
                </a:lnTo>
                <a:lnTo>
                  <a:pt x="113" y="1"/>
                </a:lnTo>
                <a:cubicBezTo>
                  <a:pt x="103" y="0"/>
                  <a:pt x="88" y="1"/>
                  <a:pt x="80" y="2"/>
                </a:cubicBezTo>
                <a:close/>
              </a:path>
            </a:pathLst>
          </a:custGeom>
          <a:solidFill>
            <a:schemeClr val="accent1"/>
          </a:solidFill>
          <a:ln w="12700">
            <a:solidFill>
              <a:schemeClr val="accent1"/>
            </a:solidFill>
            <a:prstDash val="solid"/>
            <a:round/>
            <a:headEnd/>
            <a:tailEnd/>
          </a:ln>
        </p:spPr>
        <p:txBody>
          <a:bodyPr vert="horz" wrap="square" lIns="68580" tIns="34290" rIns="68580" bIns="34290" numCol="1" anchor="t" anchorCtr="0" compatLnSpc="1">
            <a:prstTxWarp prst="textNoShape">
              <a:avLst/>
            </a:prstTxWarp>
          </a:bodyPr>
          <a:lstStyle/>
          <a:p>
            <a:pPr defTabSz="685800"/>
            <a:endParaRPr lang="en-US" sz="1350" dirty="0">
              <a:solidFill>
                <a:srgbClr val="000000"/>
              </a:solidFill>
            </a:endParaRPr>
          </a:p>
        </p:txBody>
      </p:sp>
    </p:spTree>
    <p:extLst>
      <p:ext uri="{BB962C8B-B14F-4D97-AF65-F5344CB8AC3E}">
        <p14:creationId xmlns:p14="http://schemas.microsoft.com/office/powerpoint/2010/main" val="346548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hort Title and Content">
    <p:spTree>
      <p:nvGrpSpPr>
        <p:cNvPr id="1" name=""/>
        <p:cNvGrpSpPr/>
        <p:nvPr/>
      </p:nvGrpSpPr>
      <p:grpSpPr>
        <a:xfrm>
          <a:off x="0" y="0"/>
          <a:ext cx="0" cy="0"/>
          <a:chOff x="0" y="0"/>
          <a:chExt cx="0" cy="0"/>
        </a:xfrm>
      </p:grpSpPr>
      <p:cxnSp>
        <p:nvCxnSpPr>
          <p:cNvPr id="9" name="Straight Connector 8"/>
          <p:cNvCxnSpPr/>
          <p:nvPr userDrawn="1"/>
        </p:nvCxnSpPr>
        <p:spPr>
          <a:xfrm>
            <a:off x="1143004" y="4807088"/>
            <a:ext cx="7765817" cy="0"/>
          </a:xfrm>
          <a:prstGeom prst="line">
            <a:avLst/>
          </a:prstGeom>
          <a:ln w="12700">
            <a:solidFill>
              <a:srgbClr val="554D56"/>
            </a:solidFill>
          </a:ln>
          <a:effectLst/>
        </p:spPr>
        <p:style>
          <a:lnRef idx="2">
            <a:schemeClr val="accent1"/>
          </a:lnRef>
          <a:fillRef idx="0">
            <a:schemeClr val="accent1"/>
          </a:fillRef>
          <a:effectRef idx="1">
            <a:schemeClr val="accent1"/>
          </a:effectRef>
          <a:fontRef idx="minor">
            <a:schemeClr val="tx1"/>
          </a:fontRef>
        </p:style>
      </p:cxnSp>
      <p:pic>
        <p:nvPicPr>
          <p:cNvPr id="10" name="Picture 9" descr="CC_Horz_RGB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7361" y="4663199"/>
            <a:ext cx="898307" cy="354056"/>
          </a:xfrm>
          <a:prstGeom prst="rect">
            <a:avLst/>
          </a:prstGeom>
        </p:spPr>
      </p:pic>
      <p:sp>
        <p:nvSpPr>
          <p:cNvPr id="11" name="Title 1"/>
          <p:cNvSpPr>
            <a:spLocks noGrp="1"/>
          </p:cNvSpPr>
          <p:nvPr>
            <p:ph type="title" hasCustomPrompt="1"/>
          </p:nvPr>
        </p:nvSpPr>
        <p:spPr>
          <a:xfrm>
            <a:off x="228599" y="137161"/>
            <a:ext cx="8686800" cy="632454"/>
          </a:xfrm>
        </p:spPr>
        <p:txBody>
          <a:bodyPr/>
          <a:lstStyle>
            <a:lvl1pPr>
              <a:defRPr/>
            </a:lvl1pPr>
          </a:lstStyle>
          <a:p>
            <a:r>
              <a:rPr lang="en-US" dirty="0"/>
              <a:t>INSERT HEADER HERE</a:t>
            </a:r>
          </a:p>
        </p:txBody>
      </p:sp>
      <p:sp>
        <p:nvSpPr>
          <p:cNvPr id="7" name="Text Placeholder 6"/>
          <p:cNvSpPr>
            <a:spLocks noGrp="1"/>
          </p:cNvSpPr>
          <p:nvPr>
            <p:ph type="body" sz="quarter" idx="13" hasCustomPrompt="1"/>
          </p:nvPr>
        </p:nvSpPr>
        <p:spPr>
          <a:xfrm>
            <a:off x="228603" y="809957"/>
            <a:ext cx="8687108" cy="3805958"/>
          </a:xfrm>
        </p:spPr>
        <p:txBody>
          <a:bodyPr/>
          <a:lstStyle>
            <a:lvl1pPr marL="0" indent="0">
              <a:buNone/>
              <a:defRPr sz="1800" baseline="0"/>
            </a:lvl1pPr>
          </a:lstStyle>
          <a:p>
            <a:pPr lvl="0"/>
            <a:r>
              <a:rPr lang="en-US" dirty="0"/>
              <a:t>Insert body text here.</a:t>
            </a:r>
          </a:p>
        </p:txBody>
      </p:sp>
      <p:sp>
        <p:nvSpPr>
          <p:cNvPr id="8" name="Slide Number Placeholder 5"/>
          <p:cNvSpPr>
            <a:spLocks noGrp="1"/>
          </p:cNvSpPr>
          <p:nvPr>
            <p:ph type="sldNum" sz="quarter" idx="4"/>
          </p:nvPr>
        </p:nvSpPr>
        <p:spPr>
          <a:xfrm>
            <a:off x="8183785" y="4772061"/>
            <a:ext cx="731619" cy="273844"/>
          </a:xfrm>
          <a:prstGeom prst="rect">
            <a:avLst/>
          </a:prstGeom>
        </p:spPr>
        <p:txBody>
          <a:bodyPr vert="horz" lIns="91440" tIns="45720" rIns="91440" bIns="45720" rtlCol="0" anchor="ctr"/>
          <a:lstStyle>
            <a:lvl1pPr algn="r">
              <a:defRPr sz="525" b="1" i="0">
                <a:solidFill>
                  <a:srgbClr val="554D56"/>
                </a:solidFill>
                <a:latin typeface="Arial"/>
                <a:cs typeface="Arial"/>
              </a:defRPr>
            </a:lvl1pPr>
          </a:lstStyle>
          <a:p>
            <a:fld id="{C8146628-1A01-9741-8A8B-916D51547CC7}" type="slidenum">
              <a:rPr lang="en-US" smtClean="0"/>
              <a:pPr/>
              <a:t>‹#›</a:t>
            </a:fld>
            <a:endParaRPr lang="en-US" dirty="0"/>
          </a:p>
        </p:txBody>
      </p:sp>
    </p:spTree>
    <p:extLst>
      <p:ext uri="{BB962C8B-B14F-4D97-AF65-F5344CB8AC3E}">
        <p14:creationId xmlns:p14="http://schemas.microsoft.com/office/powerpoint/2010/main" val="7250275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Purple Two Column with Text + Data">
    <p:spTree>
      <p:nvGrpSpPr>
        <p:cNvPr id="1" name=""/>
        <p:cNvGrpSpPr/>
        <p:nvPr/>
      </p:nvGrpSpPr>
      <p:grpSpPr>
        <a:xfrm>
          <a:off x="0" y="0"/>
          <a:ext cx="0" cy="0"/>
          <a:chOff x="0" y="0"/>
          <a:chExt cx="0" cy="0"/>
        </a:xfrm>
      </p:grpSpPr>
      <p:sp>
        <p:nvSpPr>
          <p:cNvPr id="10" name="Rounded Rectangle 9"/>
          <p:cNvSpPr/>
          <p:nvPr/>
        </p:nvSpPr>
        <p:spPr bwMode="gray">
          <a:xfrm>
            <a:off x="457200" y="342900"/>
            <a:ext cx="3931920" cy="4457700"/>
          </a:xfrm>
          <a:prstGeom prst="roundRect">
            <a:avLst>
              <a:gd name="adj" fmla="val 4567"/>
            </a:avLst>
          </a:prstGeom>
          <a:solidFill>
            <a:srgbClr val="815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sp>
        <p:nvSpPr>
          <p:cNvPr id="2" name="Title 1"/>
          <p:cNvSpPr>
            <a:spLocks noGrp="1"/>
          </p:cNvSpPr>
          <p:nvPr>
            <p:ph type="title"/>
          </p:nvPr>
        </p:nvSpPr>
        <p:spPr bwMode="gray">
          <a:xfrm>
            <a:off x="4846320" y="1234440"/>
            <a:ext cx="4114800" cy="754380"/>
          </a:xfrm>
        </p:spPr>
        <p:txBody>
          <a:bodyPr>
            <a:noAutofit/>
          </a:bodyPr>
          <a:lstStyle>
            <a:lvl1pPr>
              <a:defRPr>
                <a:solidFill>
                  <a:srgbClr val="815E90"/>
                </a:solidFill>
              </a:defRPr>
            </a:lvl1pPr>
          </a:lstStyle>
          <a:p>
            <a:r>
              <a:rPr lang="en-US"/>
              <a:t>Click to edit Master title style</a:t>
            </a:r>
            <a:endParaRPr lang="en-US" dirty="0"/>
          </a:p>
        </p:txBody>
      </p:sp>
      <p:sp>
        <p:nvSpPr>
          <p:cNvPr id="4" name="Content Placeholder 3"/>
          <p:cNvSpPr>
            <a:spLocks noGrp="1"/>
          </p:cNvSpPr>
          <p:nvPr>
            <p:ph sz="half" idx="2"/>
          </p:nvPr>
        </p:nvSpPr>
        <p:spPr>
          <a:xfrm>
            <a:off x="4846320" y="2125980"/>
            <a:ext cx="4114800" cy="2468880"/>
          </a:xfrm>
        </p:spPr>
        <p:txBody>
          <a:bodyPr>
            <a:noAutofit/>
          </a:bodyPr>
          <a:lstStyle>
            <a:lvl1pPr marL="46435" indent="-46435">
              <a:buClr>
                <a:srgbClr val="815E90"/>
              </a:buClr>
              <a:defRPr sz="1800">
                <a:solidFill>
                  <a:schemeClr val="tx2"/>
                </a:solidFill>
              </a:defRPr>
            </a:lvl1pPr>
            <a:lvl2pPr>
              <a:buClr>
                <a:srgbClr val="815E90"/>
              </a:buClr>
              <a:defRPr sz="1500"/>
            </a:lvl2pPr>
            <a:lvl3pPr>
              <a:buClr>
                <a:srgbClr val="815E90"/>
              </a:buClr>
              <a:defRPr sz="1350"/>
            </a:lvl3pPr>
            <a:lvl4pPr>
              <a:buClr>
                <a:srgbClr val="815E90"/>
              </a:buClr>
              <a:defRPr sz="1200"/>
            </a:lvl4pPr>
            <a:lvl5pPr>
              <a:buClr>
                <a:srgbClr val="815E90"/>
              </a:buClr>
              <a:defRPr sz="10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solidFill>
                  <a:srgbClr val="000000">
                    <a:lumMod val="50000"/>
                    <a:lumOff val="50000"/>
                  </a:srgbClr>
                </a:solidFill>
              </a:rPr>
              <a:t>COMPANY CONFIDENTIAL  |  FOR INTERNAL USE ONLY  |  DO NOT COPY</a:t>
            </a:r>
          </a:p>
        </p:txBody>
      </p:sp>
      <p:sp>
        <p:nvSpPr>
          <p:cNvPr id="7" name="Slide Number Placeholder 6"/>
          <p:cNvSpPr>
            <a:spLocks noGrp="1"/>
          </p:cNvSpPr>
          <p:nvPr>
            <p:ph type="sldNum" sz="quarter" idx="12"/>
          </p:nvPr>
        </p:nvSpPr>
        <p:spPr/>
        <p:txBody>
          <a:bodyPr/>
          <a:lstStyle/>
          <a:p>
            <a:fld id="{1A2DCB2D-F3A1-47AC-A248-15826C4C808C}"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
        <p:nvSpPr>
          <p:cNvPr id="13" name="Text Placeholder 12"/>
          <p:cNvSpPr>
            <a:spLocks noGrp="1"/>
          </p:cNvSpPr>
          <p:nvPr>
            <p:ph type="body" sz="quarter" idx="13" hasCustomPrompt="1"/>
          </p:nvPr>
        </p:nvSpPr>
        <p:spPr>
          <a:xfrm>
            <a:off x="548640" y="754380"/>
            <a:ext cx="3931920" cy="891540"/>
          </a:xfrm>
        </p:spPr>
        <p:txBody>
          <a:bodyPr anchor="b" anchorCtr="0">
            <a:noAutofit/>
          </a:bodyPr>
          <a:lstStyle>
            <a:lvl1pPr>
              <a:spcBef>
                <a:spcPts val="0"/>
              </a:spcBef>
              <a:defRPr sz="6600">
                <a:solidFill>
                  <a:schemeClr val="bg1"/>
                </a:solidFill>
              </a:defRPr>
            </a:lvl1pPr>
          </a:lstStyle>
          <a:p>
            <a:pPr lvl="0"/>
            <a:r>
              <a:rPr lang="en-US" dirty="0"/>
              <a:t>% here</a:t>
            </a:r>
          </a:p>
        </p:txBody>
      </p:sp>
      <p:sp>
        <p:nvSpPr>
          <p:cNvPr id="15" name="Text Placeholder 14"/>
          <p:cNvSpPr>
            <a:spLocks noGrp="1"/>
          </p:cNvSpPr>
          <p:nvPr>
            <p:ph type="body" sz="quarter" idx="14"/>
          </p:nvPr>
        </p:nvSpPr>
        <p:spPr>
          <a:xfrm>
            <a:off x="548640" y="1645920"/>
            <a:ext cx="3749040" cy="617220"/>
          </a:xfrm>
        </p:spPr>
        <p:txBody>
          <a:bodyPr>
            <a:noAutofit/>
          </a:bodyPr>
          <a:lstStyle>
            <a:lvl1pPr>
              <a:defRPr sz="1500">
                <a:solidFill>
                  <a:schemeClr val="bg1"/>
                </a:solidFill>
                <a:latin typeface="+mn-lt"/>
              </a:defRPr>
            </a:lvl1pPr>
          </a:lstStyle>
          <a:p>
            <a:pPr lvl="0"/>
            <a:r>
              <a:rPr lang="en-US"/>
              <a:t>Click to edit Master text styles</a:t>
            </a:r>
          </a:p>
        </p:txBody>
      </p:sp>
      <p:sp>
        <p:nvSpPr>
          <p:cNvPr id="16" name="Text Placeholder 12"/>
          <p:cNvSpPr>
            <a:spLocks noGrp="1"/>
          </p:cNvSpPr>
          <p:nvPr>
            <p:ph type="body" sz="quarter" idx="15" hasCustomPrompt="1"/>
          </p:nvPr>
        </p:nvSpPr>
        <p:spPr>
          <a:xfrm>
            <a:off x="548640" y="2880360"/>
            <a:ext cx="3931920" cy="891540"/>
          </a:xfrm>
        </p:spPr>
        <p:txBody>
          <a:bodyPr anchor="b" anchorCtr="0">
            <a:noAutofit/>
          </a:bodyPr>
          <a:lstStyle>
            <a:lvl1pPr>
              <a:spcBef>
                <a:spcPts val="0"/>
              </a:spcBef>
              <a:defRPr sz="6600">
                <a:solidFill>
                  <a:schemeClr val="bg1"/>
                </a:solidFill>
              </a:defRPr>
            </a:lvl1pPr>
          </a:lstStyle>
          <a:p>
            <a:pPr lvl="0"/>
            <a:r>
              <a:rPr lang="en-US" dirty="0"/>
              <a:t>% here</a:t>
            </a:r>
          </a:p>
        </p:txBody>
      </p:sp>
      <p:sp>
        <p:nvSpPr>
          <p:cNvPr id="17" name="Text Placeholder 14"/>
          <p:cNvSpPr>
            <a:spLocks noGrp="1"/>
          </p:cNvSpPr>
          <p:nvPr>
            <p:ph type="body" sz="quarter" idx="16"/>
          </p:nvPr>
        </p:nvSpPr>
        <p:spPr>
          <a:xfrm>
            <a:off x="548640" y="3771900"/>
            <a:ext cx="3749040" cy="617220"/>
          </a:xfrm>
        </p:spPr>
        <p:txBody>
          <a:bodyPr>
            <a:noAutofit/>
          </a:bodyPr>
          <a:lstStyle>
            <a:lvl1pPr>
              <a:defRPr sz="1500">
                <a:solidFill>
                  <a:schemeClr val="bg1"/>
                </a:solidFill>
                <a:latin typeface="+mn-lt"/>
              </a:defRPr>
            </a:lvl1pPr>
          </a:lstStyle>
          <a:p>
            <a:pPr lvl="0"/>
            <a:r>
              <a:rPr lang="en-US"/>
              <a:t>Click to edit Master text styles</a:t>
            </a:r>
          </a:p>
        </p:txBody>
      </p:sp>
      <p:sp>
        <p:nvSpPr>
          <p:cNvPr id="12" name="Freeform 5"/>
          <p:cNvSpPr>
            <a:spLocks/>
          </p:cNvSpPr>
          <p:nvPr/>
        </p:nvSpPr>
        <p:spPr bwMode="gray">
          <a:xfrm>
            <a:off x="4509295" y="309563"/>
            <a:ext cx="125413" cy="4524375"/>
          </a:xfrm>
          <a:custGeom>
            <a:avLst/>
            <a:gdLst/>
            <a:ahLst/>
            <a:cxnLst>
              <a:cxn ang="0">
                <a:pos x="80" y="2"/>
              </a:cxn>
              <a:cxn ang="0">
                <a:pos x="80" y="2"/>
              </a:cxn>
              <a:cxn ang="0">
                <a:pos x="44" y="36"/>
              </a:cxn>
              <a:cxn ang="0">
                <a:pos x="44" y="36"/>
              </a:cxn>
              <a:cxn ang="0">
                <a:pos x="37" y="91"/>
              </a:cxn>
              <a:cxn ang="0">
                <a:pos x="37" y="91"/>
              </a:cxn>
              <a:cxn ang="0">
                <a:pos x="37" y="3071"/>
              </a:cxn>
              <a:cxn ang="0">
                <a:pos x="37" y="6227"/>
              </a:cxn>
              <a:cxn ang="0">
                <a:pos x="31" y="6278"/>
              </a:cxn>
              <a:cxn ang="0">
                <a:pos x="30" y="6279"/>
              </a:cxn>
              <a:cxn ang="0">
                <a:pos x="1" y="6310"/>
              </a:cxn>
              <a:cxn ang="0">
                <a:pos x="0" y="6310"/>
              </a:cxn>
              <a:cxn ang="0">
                <a:pos x="0" y="6318"/>
              </a:cxn>
              <a:cxn ang="0">
                <a:pos x="1" y="6318"/>
              </a:cxn>
              <a:cxn ang="0">
                <a:pos x="35" y="6317"/>
              </a:cxn>
              <a:cxn ang="0">
                <a:pos x="70" y="6282"/>
              </a:cxn>
              <a:cxn ang="0">
                <a:pos x="70" y="6282"/>
              </a:cxn>
              <a:cxn ang="0">
                <a:pos x="78" y="6227"/>
              </a:cxn>
              <a:cxn ang="0">
                <a:pos x="77" y="6227"/>
              </a:cxn>
              <a:cxn ang="0">
                <a:pos x="77" y="3138"/>
              </a:cxn>
              <a:cxn ang="0">
                <a:pos x="77" y="91"/>
              </a:cxn>
              <a:cxn ang="0">
                <a:pos x="84" y="40"/>
              </a:cxn>
              <a:cxn ang="0">
                <a:pos x="84" y="39"/>
              </a:cxn>
              <a:cxn ang="0">
                <a:pos x="113" y="8"/>
              </a:cxn>
              <a:cxn ang="0">
                <a:pos x="115" y="8"/>
              </a:cxn>
              <a:cxn ang="0">
                <a:pos x="115" y="1"/>
              </a:cxn>
              <a:cxn ang="0">
                <a:pos x="113" y="1"/>
              </a:cxn>
              <a:cxn ang="0">
                <a:pos x="80" y="2"/>
              </a:cxn>
            </a:cxnLst>
            <a:rect l="0" t="0" r="r" b="b"/>
            <a:pathLst>
              <a:path w="115" h="6319">
                <a:moveTo>
                  <a:pt x="80" y="2"/>
                </a:moveTo>
                <a:lnTo>
                  <a:pt x="80" y="2"/>
                </a:lnTo>
                <a:cubicBezTo>
                  <a:pt x="61" y="4"/>
                  <a:pt x="51" y="13"/>
                  <a:pt x="44" y="36"/>
                </a:cubicBezTo>
                <a:lnTo>
                  <a:pt x="44" y="36"/>
                </a:lnTo>
                <a:cubicBezTo>
                  <a:pt x="41" y="48"/>
                  <a:pt x="39" y="66"/>
                  <a:pt x="37" y="91"/>
                </a:cubicBezTo>
                <a:lnTo>
                  <a:pt x="37" y="91"/>
                </a:lnTo>
                <a:lnTo>
                  <a:pt x="37" y="3071"/>
                </a:lnTo>
                <a:lnTo>
                  <a:pt x="37" y="6227"/>
                </a:lnTo>
                <a:cubicBezTo>
                  <a:pt x="36" y="6248"/>
                  <a:pt x="34" y="6267"/>
                  <a:pt x="31" y="6278"/>
                </a:cubicBezTo>
                <a:lnTo>
                  <a:pt x="30" y="6279"/>
                </a:lnTo>
                <a:cubicBezTo>
                  <a:pt x="27" y="6290"/>
                  <a:pt x="20" y="6311"/>
                  <a:pt x="1" y="6310"/>
                </a:cubicBezTo>
                <a:lnTo>
                  <a:pt x="0" y="6310"/>
                </a:lnTo>
                <a:lnTo>
                  <a:pt x="0" y="6318"/>
                </a:lnTo>
                <a:lnTo>
                  <a:pt x="1" y="6318"/>
                </a:lnTo>
                <a:cubicBezTo>
                  <a:pt x="11" y="6319"/>
                  <a:pt x="26" y="6318"/>
                  <a:pt x="35" y="6317"/>
                </a:cubicBezTo>
                <a:cubicBezTo>
                  <a:pt x="54" y="6314"/>
                  <a:pt x="63" y="6305"/>
                  <a:pt x="70" y="6282"/>
                </a:cubicBezTo>
                <a:lnTo>
                  <a:pt x="70" y="6282"/>
                </a:lnTo>
                <a:cubicBezTo>
                  <a:pt x="74" y="6271"/>
                  <a:pt x="76" y="6252"/>
                  <a:pt x="78" y="6227"/>
                </a:cubicBezTo>
                <a:lnTo>
                  <a:pt x="77" y="6227"/>
                </a:lnTo>
                <a:lnTo>
                  <a:pt x="77" y="3138"/>
                </a:lnTo>
                <a:lnTo>
                  <a:pt x="77" y="91"/>
                </a:lnTo>
                <a:cubicBezTo>
                  <a:pt x="79" y="70"/>
                  <a:pt x="81" y="52"/>
                  <a:pt x="84" y="40"/>
                </a:cubicBezTo>
                <a:lnTo>
                  <a:pt x="84" y="39"/>
                </a:lnTo>
                <a:cubicBezTo>
                  <a:pt x="88" y="29"/>
                  <a:pt x="95" y="7"/>
                  <a:pt x="113" y="8"/>
                </a:cubicBezTo>
                <a:lnTo>
                  <a:pt x="115" y="8"/>
                </a:lnTo>
                <a:lnTo>
                  <a:pt x="115" y="1"/>
                </a:lnTo>
                <a:lnTo>
                  <a:pt x="113" y="1"/>
                </a:lnTo>
                <a:cubicBezTo>
                  <a:pt x="103" y="0"/>
                  <a:pt x="88" y="1"/>
                  <a:pt x="80" y="2"/>
                </a:cubicBezTo>
                <a:close/>
              </a:path>
            </a:pathLst>
          </a:custGeom>
          <a:solidFill>
            <a:schemeClr val="accent1"/>
          </a:solidFill>
          <a:ln w="12700">
            <a:solidFill>
              <a:schemeClr val="accent1"/>
            </a:solidFill>
            <a:prstDash val="solid"/>
            <a:round/>
            <a:headEnd/>
            <a:tailEnd/>
          </a:ln>
        </p:spPr>
        <p:txBody>
          <a:bodyPr vert="horz" wrap="square" lIns="68580" tIns="34290" rIns="68580" bIns="34290" numCol="1" anchor="t" anchorCtr="0" compatLnSpc="1">
            <a:prstTxWarp prst="textNoShape">
              <a:avLst/>
            </a:prstTxWarp>
          </a:bodyPr>
          <a:lstStyle/>
          <a:p>
            <a:pPr defTabSz="685800"/>
            <a:endParaRPr lang="en-US" sz="1350" dirty="0">
              <a:solidFill>
                <a:srgbClr val="000000"/>
              </a:solidFill>
            </a:endParaRPr>
          </a:p>
        </p:txBody>
      </p:sp>
    </p:spTree>
    <p:extLst>
      <p:ext uri="{BB962C8B-B14F-4D97-AF65-F5344CB8AC3E}">
        <p14:creationId xmlns:p14="http://schemas.microsoft.com/office/powerpoint/2010/main" val="25587569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wo Column with Text + Figure">
    <p:spTree>
      <p:nvGrpSpPr>
        <p:cNvPr id="1" name=""/>
        <p:cNvGrpSpPr/>
        <p:nvPr/>
      </p:nvGrpSpPr>
      <p:grpSpPr>
        <a:xfrm>
          <a:off x="0" y="0"/>
          <a:ext cx="0" cy="0"/>
          <a:chOff x="0" y="0"/>
          <a:chExt cx="0" cy="0"/>
        </a:xfrm>
      </p:grpSpPr>
      <p:sp>
        <p:nvSpPr>
          <p:cNvPr id="10" name="Rounded Rectangle 9"/>
          <p:cNvSpPr/>
          <p:nvPr/>
        </p:nvSpPr>
        <p:spPr bwMode="gray">
          <a:xfrm>
            <a:off x="4754880" y="342900"/>
            <a:ext cx="3931920" cy="4457700"/>
          </a:xfrm>
          <a:prstGeom prst="roundRect">
            <a:avLst>
              <a:gd name="adj" fmla="val 45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sp>
        <p:nvSpPr>
          <p:cNvPr id="2" name="Title 1"/>
          <p:cNvSpPr>
            <a:spLocks noGrp="1"/>
          </p:cNvSpPr>
          <p:nvPr>
            <p:ph type="title"/>
          </p:nvPr>
        </p:nvSpPr>
        <p:spPr bwMode="gray">
          <a:xfrm>
            <a:off x="457200" y="1234440"/>
            <a:ext cx="3977640" cy="754380"/>
          </a:xfrm>
        </p:spPr>
        <p:txBody>
          <a:bodyPr>
            <a:noAutofit/>
          </a:bodyPr>
          <a:lstStyle>
            <a:lvl1pPr marL="40481" indent="0">
              <a:defRPr>
                <a:solidFill>
                  <a:schemeClr val="accent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457200" y="2125980"/>
            <a:ext cx="3977640" cy="2468880"/>
          </a:xfrm>
        </p:spPr>
        <p:txBody>
          <a:bodyPr>
            <a:noAutofit/>
          </a:bodyPr>
          <a:lstStyle>
            <a:lvl1pPr marL="82154" indent="-82154">
              <a:buClr>
                <a:schemeClr val="accent1"/>
              </a:buClr>
              <a:defRPr sz="1800">
                <a:solidFill>
                  <a:schemeClr val="tx2"/>
                </a:solidFill>
              </a:defRPr>
            </a:lvl1pPr>
            <a:lvl2pPr>
              <a:buClr>
                <a:schemeClr val="accent1"/>
              </a:buClr>
              <a:defRPr sz="1500"/>
            </a:lvl2pPr>
            <a:lvl3pPr>
              <a:buClr>
                <a:schemeClr val="accent1"/>
              </a:buClr>
              <a:defRPr sz="1350"/>
            </a:lvl3pPr>
            <a:lvl4pPr>
              <a:buClr>
                <a:schemeClr val="accent1"/>
              </a:buClr>
              <a:defRPr sz="1200"/>
            </a:lvl4pPr>
            <a:lvl5pPr>
              <a:buClr>
                <a:schemeClr val="accent1"/>
              </a:buClr>
              <a:defRPr sz="10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solidFill>
                  <a:srgbClr val="000000">
                    <a:lumMod val="50000"/>
                    <a:lumOff val="50000"/>
                  </a:srgbClr>
                </a:solidFill>
              </a:rPr>
              <a:t>COMPANY CONFIDENTIAL  |  FOR INTERNAL USE ONLY  |  DO NOT COPY</a:t>
            </a:r>
          </a:p>
        </p:txBody>
      </p:sp>
      <p:sp>
        <p:nvSpPr>
          <p:cNvPr id="7" name="Slide Number Placeholder 6"/>
          <p:cNvSpPr>
            <a:spLocks noGrp="1"/>
          </p:cNvSpPr>
          <p:nvPr>
            <p:ph type="sldNum" sz="quarter" idx="12"/>
          </p:nvPr>
        </p:nvSpPr>
        <p:spPr/>
        <p:txBody>
          <a:bodyPr/>
          <a:lstStyle/>
          <a:p>
            <a:fld id="{1A2DCB2D-F3A1-47AC-A248-15826C4C808C}"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
        <p:nvSpPr>
          <p:cNvPr id="12" name="Freeform 5"/>
          <p:cNvSpPr>
            <a:spLocks/>
          </p:cNvSpPr>
          <p:nvPr/>
        </p:nvSpPr>
        <p:spPr bwMode="gray">
          <a:xfrm>
            <a:off x="4509295" y="309563"/>
            <a:ext cx="125413" cy="4524375"/>
          </a:xfrm>
          <a:custGeom>
            <a:avLst/>
            <a:gdLst/>
            <a:ahLst/>
            <a:cxnLst>
              <a:cxn ang="0">
                <a:pos x="80" y="2"/>
              </a:cxn>
              <a:cxn ang="0">
                <a:pos x="80" y="2"/>
              </a:cxn>
              <a:cxn ang="0">
                <a:pos x="44" y="36"/>
              </a:cxn>
              <a:cxn ang="0">
                <a:pos x="44" y="36"/>
              </a:cxn>
              <a:cxn ang="0">
                <a:pos x="37" y="91"/>
              </a:cxn>
              <a:cxn ang="0">
                <a:pos x="37" y="91"/>
              </a:cxn>
              <a:cxn ang="0">
                <a:pos x="37" y="3071"/>
              </a:cxn>
              <a:cxn ang="0">
                <a:pos x="37" y="6227"/>
              </a:cxn>
              <a:cxn ang="0">
                <a:pos x="31" y="6278"/>
              </a:cxn>
              <a:cxn ang="0">
                <a:pos x="30" y="6279"/>
              </a:cxn>
              <a:cxn ang="0">
                <a:pos x="1" y="6310"/>
              </a:cxn>
              <a:cxn ang="0">
                <a:pos x="0" y="6310"/>
              </a:cxn>
              <a:cxn ang="0">
                <a:pos x="0" y="6318"/>
              </a:cxn>
              <a:cxn ang="0">
                <a:pos x="1" y="6318"/>
              </a:cxn>
              <a:cxn ang="0">
                <a:pos x="35" y="6317"/>
              </a:cxn>
              <a:cxn ang="0">
                <a:pos x="70" y="6282"/>
              </a:cxn>
              <a:cxn ang="0">
                <a:pos x="70" y="6282"/>
              </a:cxn>
              <a:cxn ang="0">
                <a:pos x="78" y="6227"/>
              </a:cxn>
              <a:cxn ang="0">
                <a:pos x="77" y="6227"/>
              </a:cxn>
              <a:cxn ang="0">
                <a:pos x="77" y="3138"/>
              </a:cxn>
              <a:cxn ang="0">
                <a:pos x="77" y="91"/>
              </a:cxn>
              <a:cxn ang="0">
                <a:pos x="84" y="40"/>
              </a:cxn>
              <a:cxn ang="0">
                <a:pos x="84" y="39"/>
              </a:cxn>
              <a:cxn ang="0">
                <a:pos x="113" y="8"/>
              </a:cxn>
              <a:cxn ang="0">
                <a:pos x="115" y="8"/>
              </a:cxn>
              <a:cxn ang="0">
                <a:pos x="115" y="1"/>
              </a:cxn>
              <a:cxn ang="0">
                <a:pos x="113" y="1"/>
              </a:cxn>
              <a:cxn ang="0">
                <a:pos x="80" y="2"/>
              </a:cxn>
            </a:cxnLst>
            <a:rect l="0" t="0" r="r" b="b"/>
            <a:pathLst>
              <a:path w="115" h="6319">
                <a:moveTo>
                  <a:pt x="80" y="2"/>
                </a:moveTo>
                <a:lnTo>
                  <a:pt x="80" y="2"/>
                </a:lnTo>
                <a:cubicBezTo>
                  <a:pt x="61" y="4"/>
                  <a:pt x="51" y="13"/>
                  <a:pt x="44" y="36"/>
                </a:cubicBezTo>
                <a:lnTo>
                  <a:pt x="44" y="36"/>
                </a:lnTo>
                <a:cubicBezTo>
                  <a:pt x="41" y="48"/>
                  <a:pt x="39" y="66"/>
                  <a:pt x="37" y="91"/>
                </a:cubicBezTo>
                <a:lnTo>
                  <a:pt x="37" y="91"/>
                </a:lnTo>
                <a:lnTo>
                  <a:pt x="37" y="3071"/>
                </a:lnTo>
                <a:lnTo>
                  <a:pt x="37" y="6227"/>
                </a:lnTo>
                <a:cubicBezTo>
                  <a:pt x="36" y="6248"/>
                  <a:pt x="34" y="6267"/>
                  <a:pt x="31" y="6278"/>
                </a:cubicBezTo>
                <a:lnTo>
                  <a:pt x="30" y="6279"/>
                </a:lnTo>
                <a:cubicBezTo>
                  <a:pt x="27" y="6290"/>
                  <a:pt x="20" y="6311"/>
                  <a:pt x="1" y="6310"/>
                </a:cubicBezTo>
                <a:lnTo>
                  <a:pt x="0" y="6310"/>
                </a:lnTo>
                <a:lnTo>
                  <a:pt x="0" y="6318"/>
                </a:lnTo>
                <a:lnTo>
                  <a:pt x="1" y="6318"/>
                </a:lnTo>
                <a:cubicBezTo>
                  <a:pt x="11" y="6319"/>
                  <a:pt x="26" y="6318"/>
                  <a:pt x="35" y="6317"/>
                </a:cubicBezTo>
                <a:cubicBezTo>
                  <a:pt x="54" y="6314"/>
                  <a:pt x="63" y="6305"/>
                  <a:pt x="70" y="6282"/>
                </a:cubicBezTo>
                <a:lnTo>
                  <a:pt x="70" y="6282"/>
                </a:lnTo>
                <a:cubicBezTo>
                  <a:pt x="74" y="6271"/>
                  <a:pt x="76" y="6252"/>
                  <a:pt x="78" y="6227"/>
                </a:cubicBezTo>
                <a:lnTo>
                  <a:pt x="77" y="6227"/>
                </a:lnTo>
                <a:lnTo>
                  <a:pt x="77" y="3138"/>
                </a:lnTo>
                <a:lnTo>
                  <a:pt x="77" y="91"/>
                </a:lnTo>
                <a:cubicBezTo>
                  <a:pt x="79" y="70"/>
                  <a:pt x="81" y="52"/>
                  <a:pt x="84" y="40"/>
                </a:cubicBezTo>
                <a:lnTo>
                  <a:pt x="84" y="39"/>
                </a:lnTo>
                <a:cubicBezTo>
                  <a:pt x="88" y="29"/>
                  <a:pt x="95" y="7"/>
                  <a:pt x="113" y="8"/>
                </a:cubicBezTo>
                <a:lnTo>
                  <a:pt x="115" y="8"/>
                </a:lnTo>
                <a:lnTo>
                  <a:pt x="115" y="1"/>
                </a:lnTo>
                <a:lnTo>
                  <a:pt x="113" y="1"/>
                </a:lnTo>
                <a:cubicBezTo>
                  <a:pt x="103" y="0"/>
                  <a:pt x="88" y="1"/>
                  <a:pt x="80" y="2"/>
                </a:cubicBezTo>
                <a:close/>
              </a:path>
            </a:pathLst>
          </a:custGeom>
          <a:solidFill>
            <a:schemeClr val="accent1"/>
          </a:solidFill>
          <a:ln w="12700">
            <a:solidFill>
              <a:schemeClr val="accent1"/>
            </a:solidFill>
            <a:prstDash val="solid"/>
            <a:round/>
            <a:headEnd/>
            <a:tailEnd/>
          </a:ln>
        </p:spPr>
        <p:txBody>
          <a:bodyPr vert="horz" wrap="square" lIns="68580" tIns="34290" rIns="68580" bIns="34290" numCol="1" anchor="t" anchorCtr="0" compatLnSpc="1">
            <a:prstTxWarp prst="textNoShape">
              <a:avLst/>
            </a:prstTxWarp>
          </a:bodyPr>
          <a:lstStyle/>
          <a:p>
            <a:pPr defTabSz="685800"/>
            <a:endParaRPr lang="en-US" sz="1350" dirty="0">
              <a:solidFill>
                <a:srgbClr val="000000"/>
              </a:solidFill>
            </a:endParaRPr>
          </a:p>
        </p:txBody>
      </p:sp>
      <p:sp>
        <p:nvSpPr>
          <p:cNvPr id="18" name="Text Placeholder 17"/>
          <p:cNvSpPr>
            <a:spLocks noGrp="1"/>
          </p:cNvSpPr>
          <p:nvPr>
            <p:ph type="body" sz="quarter" idx="13"/>
          </p:nvPr>
        </p:nvSpPr>
        <p:spPr bwMode="gray">
          <a:xfrm>
            <a:off x="4754880" y="3429000"/>
            <a:ext cx="3840480" cy="1131570"/>
          </a:xfrm>
        </p:spPr>
        <p:txBody>
          <a:bodyPr>
            <a:noAutofit/>
          </a:bodyPr>
          <a:lstStyle>
            <a:lvl1pPr>
              <a:defRPr sz="1500">
                <a:solidFill>
                  <a:schemeClr val="tx2"/>
                </a:solidFill>
                <a:latin typeface="+mn-lt"/>
              </a:defRPr>
            </a:lvl1pPr>
          </a:lstStyle>
          <a:p>
            <a:pPr lvl="0"/>
            <a:r>
              <a:rPr lang="en-US"/>
              <a:t>Click to edit Master text styles</a:t>
            </a:r>
          </a:p>
        </p:txBody>
      </p:sp>
    </p:spTree>
    <p:extLst>
      <p:ext uri="{BB962C8B-B14F-4D97-AF65-F5344CB8AC3E}">
        <p14:creationId xmlns:p14="http://schemas.microsoft.com/office/powerpoint/2010/main" val="3989048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hort Title and Bulleted Content">
    <p:spTree>
      <p:nvGrpSpPr>
        <p:cNvPr id="1" name=""/>
        <p:cNvGrpSpPr/>
        <p:nvPr/>
      </p:nvGrpSpPr>
      <p:grpSpPr>
        <a:xfrm>
          <a:off x="0" y="0"/>
          <a:ext cx="0" cy="0"/>
          <a:chOff x="0" y="0"/>
          <a:chExt cx="0" cy="0"/>
        </a:xfrm>
      </p:grpSpPr>
      <p:cxnSp>
        <p:nvCxnSpPr>
          <p:cNvPr id="9" name="Straight Connector 8"/>
          <p:cNvCxnSpPr/>
          <p:nvPr userDrawn="1"/>
        </p:nvCxnSpPr>
        <p:spPr>
          <a:xfrm>
            <a:off x="1143004" y="4807088"/>
            <a:ext cx="7765817" cy="0"/>
          </a:xfrm>
          <a:prstGeom prst="line">
            <a:avLst/>
          </a:prstGeom>
          <a:ln w="12700">
            <a:solidFill>
              <a:srgbClr val="554D56"/>
            </a:solidFill>
          </a:ln>
          <a:effectLst/>
        </p:spPr>
        <p:style>
          <a:lnRef idx="2">
            <a:schemeClr val="accent1"/>
          </a:lnRef>
          <a:fillRef idx="0">
            <a:schemeClr val="accent1"/>
          </a:fillRef>
          <a:effectRef idx="1">
            <a:schemeClr val="accent1"/>
          </a:effectRef>
          <a:fontRef idx="minor">
            <a:schemeClr val="tx1"/>
          </a:fontRef>
        </p:style>
      </p:cxnSp>
      <p:pic>
        <p:nvPicPr>
          <p:cNvPr id="10" name="Picture 9" descr="CC_Horz_RGB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7361" y="4663199"/>
            <a:ext cx="898307" cy="354056"/>
          </a:xfrm>
          <a:prstGeom prst="rect">
            <a:avLst/>
          </a:prstGeom>
        </p:spPr>
      </p:pic>
      <p:sp>
        <p:nvSpPr>
          <p:cNvPr id="11" name="Title 1"/>
          <p:cNvSpPr>
            <a:spLocks noGrp="1"/>
          </p:cNvSpPr>
          <p:nvPr>
            <p:ph type="title" hasCustomPrompt="1"/>
          </p:nvPr>
        </p:nvSpPr>
        <p:spPr>
          <a:xfrm>
            <a:off x="228599" y="137161"/>
            <a:ext cx="8686800" cy="632454"/>
          </a:xfrm>
        </p:spPr>
        <p:txBody>
          <a:bodyPr/>
          <a:lstStyle>
            <a:lvl1pPr>
              <a:defRPr/>
            </a:lvl1pPr>
          </a:lstStyle>
          <a:p>
            <a:r>
              <a:rPr lang="en-US" dirty="0"/>
              <a:t>INSERT HEADER HERE</a:t>
            </a:r>
          </a:p>
        </p:txBody>
      </p:sp>
      <p:sp>
        <p:nvSpPr>
          <p:cNvPr id="7" name="Text Placeholder 6"/>
          <p:cNvSpPr>
            <a:spLocks noGrp="1"/>
          </p:cNvSpPr>
          <p:nvPr>
            <p:ph type="body" sz="quarter" idx="13" hasCustomPrompt="1"/>
          </p:nvPr>
        </p:nvSpPr>
        <p:spPr>
          <a:xfrm>
            <a:off x="228603" y="809957"/>
            <a:ext cx="8687108" cy="3805958"/>
          </a:xfrm>
        </p:spPr>
        <p:txBody>
          <a:bodyPr/>
          <a:lstStyle>
            <a:lvl1pPr marL="309026" indent="-309026">
              <a:spcBef>
                <a:spcPts val="0"/>
              </a:spcBef>
              <a:buFont typeface="Arial" pitchFamily="34" charset="0"/>
              <a:buChar char="•"/>
              <a:defRPr sz="1800" baseline="0"/>
            </a:lvl1pPr>
            <a:lvl3pPr marL="1242982" indent="-135727">
              <a:spcBef>
                <a:spcPts val="0"/>
              </a:spcBef>
              <a:buSzPct val="75000"/>
              <a:buFont typeface="Arial" pitchFamily="34" charset="0"/>
              <a:buChar char="•"/>
              <a:defRPr/>
            </a:lvl3pPr>
          </a:lstStyle>
          <a:p>
            <a:pPr marL="231775" indent="-231775">
              <a:spcBef>
                <a:spcPts val="0"/>
              </a:spcBef>
            </a:pPr>
            <a:r>
              <a:rPr lang="en-US" sz="1800" dirty="0"/>
              <a:t>First Level.</a:t>
            </a:r>
          </a:p>
          <a:p>
            <a:pPr marL="557199" lvl="1" indent="-211925">
              <a:spcBef>
                <a:spcPts val="0"/>
              </a:spcBef>
              <a:buSzPct val="75000"/>
              <a:buFont typeface="Courier New" pitchFamily="49" charset="0"/>
              <a:buChar char="o"/>
            </a:pPr>
            <a:r>
              <a:rPr lang="en-US" sz="1500" dirty="0">
                <a:latin typeface="Arial" pitchFamily="34" charset="0"/>
                <a:cs typeface="Arial" pitchFamily="34" charset="0"/>
              </a:rPr>
              <a:t>Second Level.</a:t>
            </a:r>
          </a:p>
          <a:p>
            <a:pPr marL="942951" lvl="1" indent="-176209">
              <a:spcBef>
                <a:spcPts val="0"/>
              </a:spcBef>
              <a:buSzPct val="75000"/>
              <a:buFont typeface="Wingdings" pitchFamily="2" charset="2"/>
              <a:buChar char="§"/>
            </a:pPr>
            <a:r>
              <a:rPr lang="en-US" sz="1351" dirty="0">
                <a:latin typeface="Arial" pitchFamily="34" charset="0"/>
                <a:cs typeface="Arial" pitchFamily="34" charset="0"/>
              </a:rPr>
              <a:t>Third Level.</a:t>
            </a:r>
          </a:p>
          <a:p>
            <a:pPr marL="1242982" lvl="2" indent="-135727">
              <a:spcBef>
                <a:spcPts val="0"/>
              </a:spcBef>
              <a:buSzPct val="75000"/>
              <a:buFont typeface="Arial" pitchFamily="34" charset="0"/>
              <a:buChar char="•"/>
            </a:pPr>
            <a:r>
              <a:rPr lang="en-US" sz="1200" dirty="0">
                <a:latin typeface="Arial" pitchFamily="34" charset="0"/>
                <a:cs typeface="Arial" pitchFamily="34" charset="0"/>
              </a:rPr>
              <a:t>Fourth</a:t>
            </a:r>
            <a:r>
              <a:rPr lang="en-US" sz="1200" baseline="0" dirty="0">
                <a:latin typeface="Arial" pitchFamily="34" charset="0"/>
                <a:cs typeface="Arial" pitchFamily="34" charset="0"/>
              </a:rPr>
              <a:t> Level.</a:t>
            </a:r>
            <a:endParaRPr lang="en-US" sz="1200" dirty="0"/>
          </a:p>
        </p:txBody>
      </p:sp>
      <p:sp>
        <p:nvSpPr>
          <p:cNvPr id="13" name="Slide Number Placeholder 5"/>
          <p:cNvSpPr>
            <a:spLocks noGrp="1"/>
          </p:cNvSpPr>
          <p:nvPr>
            <p:ph type="sldNum" sz="quarter" idx="4"/>
          </p:nvPr>
        </p:nvSpPr>
        <p:spPr>
          <a:xfrm>
            <a:off x="8183785" y="4772061"/>
            <a:ext cx="731619" cy="273844"/>
          </a:xfrm>
          <a:prstGeom prst="rect">
            <a:avLst/>
          </a:prstGeom>
        </p:spPr>
        <p:txBody>
          <a:bodyPr vert="horz" lIns="91440" tIns="45720" rIns="91440" bIns="45720" rtlCol="0" anchor="ctr"/>
          <a:lstStyle>
            <a:lvl1pPr algn="r">
              <a:defRPr sz="525" b="1" i="0">
                <a:solidFill>
                  <a:srgbClr val="554D56"/>
                </a:solidFill>
                <a:latin typeface="Arial"/>
                <a:cs typeface="Arial"/>
              </a:defRPr>
            </a:lvl1pPr>
          </a:lstStyle>
          <a:p>
            <a:fld id="{C8146628-1A01-9741-8A8B-916D51547CC7}" type="slidenum">
              <a:rPr lang="en-US" smtClean="0"/>
              <a:pPr/>
              <a:t>‹#›</a:t>
            </a:fld>
            <a:endParaRPr lang="en-US" dirty="0"/>
          </a:p>
        </p:txBody>
      </p:sp>
    </p:spTree>
    <p:extLst>
      <p:ext uri="{BB962C8B-B14F-4D97-AF65-F5344CB8AC3E}">
        <p14:creationId xmlns:p14="http://schemas.microsoft.com/office/powerpoint/2010/main" val="399010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INSERT HEADER HERE</a:t>
            </a:r>
          </a:p>
        </p:txBody>
      </p:sp>
      <p:sp>
        <p:nvSpPr>
          <p:cNvPr id="7" name="Table Placeholder 6"/>
          <p:cNvSpPr>
            <a:spLocks noGrp="1"/>
          </p:cNvSpPr>
          <p:nvPr>
            <p:ph type="tbl" sz="quarter" idx="12"/>
          </p:nvPr>
        </p:nvSpPr>
        <p:spPr>
          <a:xfrm>
            <a:off x="228600" y="1040613"/>
            <a:ext cx="8686800" cy="2695575"/>
          </a:xfrm>
        </p:spPr>
        <p:txBody>
          <a:bodyPr/>
          <a:lstStyle/>
          <a:p>
            <a:endParaRPr lang="en-US" dirty="0"/>
          </a:p>
        </p:txBody>
      </p:sp>
      <p:cxnSp>
        <p:nvCxnSpPr>
          <p:cNvPr id="9" name="Straight Connector 8"/>
          <p:cNvCxnSpPr/>
          <p:nvPr userDrawn="1"/>
        </p:nvCxnSpPr>
        <p:spPr>
          <a:xfrm>
            <a:off x="1143004" y="4807088"/>
            <a:ext cx="7765817" cy="0"/>
          </a:xfrm>
          <a:prstGeom prst="line">
            <a:avLst/>
          </a:prstGeom>
          <a:ln w="12700">
            <a:solidFill>
              <a:srgbClr val="554D56"/>
            </a:solidFill>
          </a:ln>
          <a:effectLst/>
        </p:spPr>
        <p:style>
          <a:lnRef idx="2">
            <a:schemeClr val="accent1"/>
          </a:lnRef>
          <a:fillRef idx="0">
            <a:schemeClr val="accent1"/>
          </a:fillRef>
          <a:effectRef idx="1">
            <a:schemeClr val="accent1"/>
          </a:effectRef>
          <a:fontRef idx="minor">
            <a:schemeClr val="tx1"/>
          </a:fontRef>
        </p:style>
      </p:cxnSp>
      <p:pic>
        <p:nvPicPr>
          <p:cNvPr id="10" name="Picture 9" descr="CC_Horz_RGB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7361" y="4663199"/>
            <a:ext cx="898307" cy="354056"/>
          </a:xfrm>
          <a:prstGeom prst="rect">
            <a:avLst/>
          </a:prstGeom>
        </p:spPr>
      </p:pic>
      <p:sp>
        <p:nvSpPr>
          <p:cNvPr id="8" name="Slide Number Placeholder 5"/>
          <p:cNvSpPr>
            <a:spLocks noGrp="1"/>
          </p:cNvSpPr>
          <p:nvPr>
            <p:ph type="sldNum" sz="quarter" idx="4"/>
          </p:nvPr>
        </p:nvSpPr>
        <p:spPr>
          <a:xfrm>
            <a:off x="8183785" y="4772061"/>
            <a:ext cx="731619" cy="273844"/>
          </a:xfrm>
          <a:prstGeom prst="rect">
            <a:avLst/>
          </a:prstGeom>
        </p:spPr>
        <p:txBody>
          <a:bodyPr vert="horz" lIns="91440" tIns="45720" rIns="91440" bIns="45720" rtlCol="0" anchor="ctr"/>
          <a:lstStyle>
            <a:lvl1pPr algn="r">
              <a:defRPr sz="525" b="1" i="0">
                <a:solidFill>
                  <a:srgbClr val="554D56"/>
                </a:solidFill>
                <a:latin typeface="Arial"/>
                <a:cs typeface="Arial"/>
              </a:defRPr>
            </a:lvl1pPr>
          </a:lstStyle>
          <a:p>
            <a:fld id="{C8146628-1A01-9741-8A8B-916D51547CC7}" type="slidenum">
              <a:rPr lang="en-US" smtClean="0"/>
              <a:pPr/>
              <a:t>‹#›</a:t>
            </a:fld>
            <a:endParaRPr lang="en-US" dirty="0"/>
          </a:p>
        </p:txBody>
      </p:sp>
    </p:spTree>
    <p:extLst>
      <p:ext uri="{BB962C8B-B14F-4D97-AF65-F5344CB8AC3E}">
        <p14:creationId xmlns:p14="http://schemas.microsoft.com/office/powerpoint/2010/main" val="395976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bwMode="gray">
          <a:xfrm>
            <a:off x="0" y="2400300"/>
            <a:ext cx="9144000" cy="2743200"/>
          </a:xfrm>
        </p:spPr>
        <p:txBody>
          <a:bodyPr>
            <a:normAutofit/>
          </a:bodyPr>
          <a:lstStyle>
            <a:lvl1pPr>
              <a:defRPr sz="1350">
                <a:solidFill>
                  <a:schemeClr val="accent6"/>
                </a:solidFill>
              </a:defRPr>
            </a:lvl1pPr>
          </a:lstStyle>
          <a:p>
            <a:r>
              <a:rPr lang="en-US" dirty="0"/>
              <a:t>Click icon to add picture from file</a:t>
            </a:r>
          </a:p>
        </p:txBody>
      </p:sp>
      <p:sp>
        <p:nvSpPr>
          <p:cNvPr id="2" name="Title 1"/>
          <p:cNvSpPr>
            <a:spLocks noGrp="1"/>
          </p:cNvSpPr>
          <p:nvPr>
            <p:ph type="ctrTitle"/>
          </p:nvPr>
        </p:nvSpPr>
        <p:spPr>
          <a:xfrm>
            <a:off x="457200" y="821531"/>
            <a:ext cx="6217920" cy="925830"/>
          </a:xfrm>
        </p:spPr>
        <p:txBody>
          <a:bodyPr vert="horz" lIns="0" tIns="45720" rIns="91440" bIns="45720" rtlCol="0" anchor="ctr" anchorCtr="0">
            <a:noAutofit/>
          </a:bodyPr>
          <a:lstStyle>
            <a:lvl1pPr algn="l" defTabSz="342900" rtl="0" eaLnBrk="1" latinLnBrk="0" hangingPunct="1">
              <a:spcBef>
                <a:spcPct val="0"/>
              </a:spcBef>
              <a:buNone/>
              <a:defRPr lang="en-US" sz="2700" b="0" i="0" kern="1200" dirty="0" smtClean="0">
                <a:solidFill>
                  <a:schemeClr val="accent1"/>
                </a:solidFill>
                <a:latin typeface="Georgia"/>
                <a:ea typeface="+mj-ea"/>
                <a:cs typeface="Georgia"/>
              </a:defRPr>
            </a:lvl1pPr>
          </a:lstStyle>
          <a:p>
            <a:r>
              <a:rPr lang="en-US"/>
              <a:t>Click to edit Master title style</a:t>
            </a:r>
            <a:endParaRPr lang="en-US" dirty="0"/>
          </a:p>
        </p:txBody>
      </p:sp>
      <p:sp>
        <p:nvSpPr>
          <p:cNvPr id="3" name="Subtitle 2"/>
          <p:cNvSpPr>
            <a:spLocks noGrp="1"/>
          </p:cNvSpPr>
          <p:nvPr>
            <p:ph type="subTitle" idx="1"/>
          </p:nvPr>
        </p:nvSpPr>
        <p:spPr>
          <a:xfrm>
            <a:off x="457200" y="1953101"/>
            <a:ext cx="6126480" cy="342900"/>
          </a:xfrm>
        </p:spPr>
        <p:txBody>
          <a:bodyPr lIns="0">
            <a:noAutofit/>
          </a:bodyPr>
          <a:lstStyle>
            <a:lvl1pPr marL="0" indent="0" algn="l">
              <a:spcBef>
                <a:spcPts val="450"/>
              </a:spcBef>
              <a:buNone/>
              <a:defRPr sz="1350">
                <a:solidFill>
                  <a:schemeClr val="tx2">
                    <a:lumMod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bwMode="gray">
          <a:xfrm>
            <a:off x="3581400" y="4925326"/>
            <a:ext cx="5105400" cy="103874"/>
          </a:xfrm>
        </p:spPr>
        <p:txBody>
          <a:bodyPr/>
          <a:lstStyle/>
          <a:p>
            <a:r>
              <a:rPr lang="en-US" dirty="0">
                <a:solidFill>
                  <a:srgbClr val="000000">
                    <a:lumMod val="50000"/>
                    <a:lumOff val="50000"/>
                  </a:srgbClr>
                </a:solidFill>
              </a:rPr>
              <a:t>COMPANY CONFIDENTIAL  |  FOR INTERNAL USE ONLY  |  DO NOT COPY</a:t>
            </a:r>
          </a:p>
        </p:txBody>
      </p:sp>
      <p:sp>
        <p:nvSpPr>
          <p:cNvPr id="7" name="Freeform 9"/>
          <p:cNvSpPr>
            <a:spLocks/>
          </p:cNvSpPr>
          <p:nvPr/>
        </p:nvSpPr>
        <p:spPr bwMode="gray">
          <a:xfrm>
            <a:off x="476250" y="685800"/>
            <a:ext cx="6154738" cy="92869"/>
          </a:xfrm>
          <a:custGeom>
            <a:avLst/>
            <a:gdLst/>
            <a:ahLst/>
            <a:cxnLst>
              <a:cxn ang="0">
                <a:pos x="6456" y="79"/>
              </a:cxn>
              <a:cxn ang="0">
                <a:pos x="6456" y="79"/>
              </a:cxn>
              <a:cxn ang="0">
                <a:pos x="6422" y="44"/>
              </a:cxn>
              <a:cxn ang="0">
                <a:pos x="6422" y="44"/>
              </a:cxn>
              <a:cxn ang="0">
                <a:pos x="6366" y="36"/>
              </a:cxn>
              <a:cxn ang="0">
                <a:pos x="6366" y="37"/>
              </a:cxn>
              <a:cxn ang="0">
                <a:pos x="3247" y="37"/>
              </a:cxn>
              <a:cxn ang="0">
                <a:pos x="91" y="37"/>
              </a:cxn>
              <a:cxn ang="0">
                <a:pos x="40" y="30"/>
              </a:cxn>
              <a:cxn ang="0">
                <a:pos x="39" y="30"/>
              </a:cxn>
              <a:cxn ang="0">
                <a:pos x="8" y="1"/>
              </a:cxn>
              <a:cxn ang="0">
                <a:pos x="8" y="0"/>
              </a:cxn>
              <a:cxn ang="0">
                <a:pos x="0" y="0"/>
              </a:cxn>
              <a:cxn ang="0">
                <a:pos x="0" y="1"/>
              </a:cxn>
              <a:cxn ang="0">
                <a:pos x="1" y="34"/>
              </a:cxn>
              <a:cxn ang="0">
                <a:pos x="36" y="70"/>
              </a:cxn>
              <a:cxn ang="0">
                <a:pos x="36" y="70"/>
              </a:cxn>
              <a:cxn ang="0">
                <a:pos x="91" y="77"/>
              </a:cxn>
              <a:cxn ang="0">
                <a:pos x="91" y="77"/>
              </a:cxn>
              <a:cxn ang="0">
                <a:pos x="3180" y="77"/>
              </a:cxn>
              <a:cxn ang="0">
                <a:pos x="6366" y="77"/>
              </a:cxn>
              <a:cxn ang="0">
                <a:pos x="6417" y="83"/>
              </a:cxn>
              <a:cxn ang="0">
                <a:pos x="6419" y="84"/>
              </a:cxn>
              <a:cxn ang="0">
                <a:pos x="6450" y="113"/>
              </a:cxn>
              <a:cxn ang="0">
                <a:pos x="6450" y="114"/>
              </a:cxn>
              <a:cxn ang="0">
                <a:pos x="6458" y="114"/>
              </a:cxn>
              <a:cxn ang="0">
                <a:pos x="6458" y="113"/>
              </a:cxn>
              <a:cxn ang="0">
                <a:pos x="6456" y="79"/>
              </a:cxn>
            </a:cxnLst>
            <a:rect l="0" t="0" r="r" b="b"/>
            <a:pathLst>
              <a:path w="6458" h="114">
                <a:moveTo>
                  <a:pt x="6456" y="79"/>
                </a:moveTo>
                <a:lnTo>
                  <a:pt x="6456" y="79"/>
                </a:lnTo>
                <a:cubicBezTo>
                  <a:pt x="6454" y="60"/>
                  <a:pt x="6444" y="51"/>
                  <a:pt x="6422" y="44"/>
                </a:cubicBezTo>
                <a:lnTo>
                  <a:pt x="6422" y="44"/>
                </a:lnTo>
                <a:cubicBezTo>
                  <a:pt x="6410" y="40"/>
                  <a:pt x="6391" y="38"/>
                  <a:pt x="6366" y="36"/>
                </a:cubicBezTo>
                <a:lnTo>
                  <a:pt x="6366" y="37"/>
                </a:lnTo>
                <a:lnTo>
                  <a:pt x="3247" y="37"/>
                </a:lnTo>
                <a:lnTo>
                  <a:pt x="91" y="37"/>
                </a:lnTo>
                <a:cubicBezTo>
                  <a:pt x="70" y="35"/>
                  <a:pt x="51" y="33"/>
                  <a:pt x="40" y="30"/>
                </a:cubicBezTo>
                <a:lnTo>
                  <a:pt x="39" y="30"/>
                </a:lnTo>
                <a:cubicBezTo>
                  <a:pt x="28" y="26"/>
                  <a:pt x="7" y="19"/>
                  <a:pt x="8" y="1"/>
                </a:cubicBezTo>
                <a:lnTo>
                  <a:pt x="8" y="0"/>
                </a:lnTo>
                <a:lnTo>
                  <a:pt x="0" y="0"/>
                </a:lnTo>
                <a:lnTo>
                  <a:pt x="0" y="1"/>
                </a:lnTo>
                <a:cubicBezTo>
                  <a:pt x="0" y="11"/>
                  <a:pt x="0" y="26"/>
                  <a:pt x="1" y="34"/>
                </a:cubicBezTo>
                <a:cubicBezTo>
                  <a:pt x="4" y="53"/>
                  <a:pt x="13" y="63"/>
                  <a:pt x="36" y="70"/>
                </a:cubicBezTo>
                <a:lnTo>
                  <a:pt x="36" y="70"/>
                </a:lnTo>
                <a:cubicBezTo>
                  <a:pt x="47" y="73"/>
                  <a:pt x="66" y="75"/>
                  <a:pt x="91" y="77"/>
                </a:cubicBezTo>
                <a:lnTo>
                  <a:pt x="91" y="77"/>
                </a:lnTo>
                <a:lnTo>
                  <a:pt x="3180" y="77"/>
                </a:lnTo>
                <a:lnTo>
                  <a:pt x="6366" y="77"/>
                </a:lnTo>
                <a:cubicBezTo>
                  <a:pt x="6388" y="78"/>
                  <a:pt x="6406" y="80"/>
                  <a:pt x="6417" y="83"/>
                </a:cubicBezTo>
                <a:lnTo>
                  <a:pt x="6419" y="84"/>
                </a:lnTo>
                <a:cubicBezTo>
                  <a:pt x="6429" y="87"/>
                  <a:pt x="6450" y="94"/>
                  <a:pt x="6450" y="113"/>
                </a:cubicBezTo>
                <a:lnTo>
                  <a:pt x="6450" y="114"/>
                </a:lnTo>
                <a:lnTo>
                  <a:pt x="6458" y="114"/>
                </a:lnTo>
                <a:lnTo>
                  <a:pt x="6458" y="113"/>
                </a:lnTo>
                <a:cubicBezTo>
                  <a:pt x="6458" y="103"/>
                  <a:pt x="6457" y="87"/>
                  <a:pt x="6456" y="79"/>
                </a:cubicBezTo>
                <a:close/>
              </a:path>
            </a:pathLst>
          </a:custGeom>
          <a:solidFill>
            <a:schemeClr val="bg1">
              <a:lumMod val="65000"/>
            </a:schemeClr>
          </a:solidFill>
          <a:ln w="12700">
            <a:solidFill>
              <a:schemeClr val="bg1">
                <a:lumMod val="65000"/>
              </a:schemeClr>
            </a:solidFill>
            <a:prstDash val="solid"/>
            <a:round/>
            <a:headEnd/>
            <a:tailEnd/>
          </a:ln>
        </p:spPr>
        <p:txBody>
          <a:bodyPr vert="horz" wrap="square" lIns="68580" tIns="34290" rIns="68580" bIns="34290" numCol="1" anchor="t" anchorCtr="0" compatLnSpc="1">
            <a:prstTxWarp prst="textNoShape">
              <a:avLst/>
            </a:prstTxWarp>
          </a:bodyPr>
          <a:lstStyle/>
          <a:p>
            <a:pPr defTabSz="685800"/>
            <a:endParaRPr lang="en-US" sz="1350" dirty="0">
              <a:solidFill>
                <a:srgbClr val="000000"/>
              </a:solidFill>
            </a:endParaRPr>
          </a:p>
        </p:txBody>
      </p:sp>
      <p:sp>
        <p:nvSpPr>
          <p:cNvPr id="8" name="Freeform 9"/>
          <p:cNvSpPr>
            <a:spLocks/>
          </p:cNvSpPr>
          <p:nvPr userDrawn="1"/>
        </p:nvSpPr>
        <p:spPr bwMode="gray">
          <a:xfrm>
            <a:off x="476250" y="1814513"/>
            <a:ext cx="6154738" cy="92869"/>
          </a:xfrm>
          <a:custGeom>
            <a:avLst/>
            <a:gdLst/>
            <a:ahLst/>
            <a:cxnLst>
              <a:cxn ang="0">
                <a:pos x="6456" y="79"/>
              </a:cxn>
              <a:cxn ang="0">
                <a:pos x="6456" y="79"/>
              </a:cxn>
              <a:cxn ang="0">
                <a:pos x="6422" y="44"/>
              </a:cxn>
              <a:cxn ang="0">
                <a:pos x="6422" y="44"/>
              </a:cxn>
              <a:cxn ang="0">
                <a:pos x="6366" y="36"/>
              </a:cxn>
              <a:cxn ang="0">
                <a:pos x="6366" y="37"/>
              </a:cxn>
              <a:cxn ang="0">
                <a:pos x="3247" y="37"/>
              </a:cxn>
              <a:cxn ang="0">
                <a:pos x="91" y="37"/>
              </a:cxn>
              <a:cxn ang="0">
                <a:pos x="40" y="30"/>
              </a:cxn>
              <a:cxn ang="0">
                <a:pos x="39" y="30"/>
              </a:cxn>
              <a:cxn ang="0">
                <a:pos x="8" y="1"/>
              </a:cxn>
              <a:cxn ang="0">
                <a:pos x="8" y="0"/>
              </a:cxn>
              <a:cxn ang="0">
                <a:pos x="0" y="0"/>
              </a:cxn>
              <a:cxn ang="0">
                <a:pos x="0" y="1"/>
              </a:cxn>
              <a:cxn ang="0">
                <a:pos x="1" y="34"/>
              </a:cxn>
              <a:cxn ang="0">
                <a:pos x="36" y="70"/>
              </a:cxn>
              <a:cxn ang="0">
                <a:pos x="36" y="70"/>
              </a:cxn>
              <a:cxn ang="0">
                <a:pos x="91" y="77"/>
              </a:cxn>
              <a:cxn ang="0">
                <a:pos x="91" y="77"/>
              </a:cxn>
              <a:cxn ang="0">
                <a:pos x="3180" y="77"/>
              </a:cxn>
              <a:cxn ang="0">
                <a:pos x="6366" y="77"/>
              </a:cxn>
              <a:cxn ang="0">
                <a:pos x="6417" y="83"/>
              </a:cxn>
              <a:cxn ang="0">
                <a:pos x="6419" y="84"/>
              </a:cxn>
              <a:cxn ang="0">
                <a:pos x="6450" y="113"/>
              </a:cxn>
              <a:cxn ang="0">
                <a:pos x="6450" y="114"/>
              </a:cxn>
              <a:cxn ang="0">
                <a:pos x="6458" y="114"/>
              </a:cxn>
              <a:cxn ang="0">
                <a:pos x="6458" y="113"/>
              </a:cxn>
              <a:cxn ang="0">
                <a:pos x="6456" y="79"/>
              </a:cxn>
            </a:cxnLst>
            <a:rect l="0" t="0" r="r" b="b"/>
            <a:pathLst>
              <a:path w="6458" h="114">
                <a:moveTo>
                  <a:pt x="6456" y="79"/>
                </a:moveTo>
                <a:lnTo>
                  <a:pt x="6456" y="79"/>
                </a:lnTo>
                <a:cubicBezTo>
                  <a:pt x="6454" y="60"/>
                  <a:pt x="6444" y="51"/>
                  <a:pt x="6422" y="44"/>
                </a:cubicBezTo>
                <a:lnTo>
                  <a:pt x="6422" y="44"/>
                </a:lnTo>
                <a:cubicBezTo>
                  <a:pt x="6410" y="40"/>
                  <a:pt x="6391" y="38"/>
                  <a:pt x="6366" y="36"/>
                </a:cubicBezTo>
                <a:lnTo>
                  <a:pt x="6366" y="37"/>
                </a:lnTo>
                <a:lnTo>
                  <a:pt x="3247" y="37"/>
                </a:lnTo>
                <a:lnTo>
                  <a:pt x="91" y="37"/>
                </a:lnTo>
                <a:cubicBezTo>
                  <a:pt x="70" y="35"/>
                  <a:pt x="51" y="33"/>
                  <a:pt x="40" y="30"/>
                </a:cubicBezTo>
                <a:lnTo>
                  <a:pt x="39" y="30"/>
                </a:lnTo>
                <a:cubicBezTo>
                  <a:pt x="28" y="26"/>
                  <a:pt x="7" y="19"/>
                  <a:pt x="8" y="1"/>
                </a:cubicBezTo>
                <a:lnTo>
                  <a:pt x="8" y="0"/>
                </a:lnTo>
                <a:lnTo>
                  <a:pt x="0" y="0"/>
                </a:lnTo>
                <a:lnTo>
                  <a:pt x="0" y="1"/>
                </a:lnTo>
                <a:cubicBezTo>
                  <a:pt x="0" y="11"/>
                  <a:pt x="0" y="26"/>
                  <a:pt x="1" y="34"/>
                </a:cubicBezTo>
                <a:cubicBezTo>
                  <a:pt x="4" y="53"/>
                  <a:pt x="13" y="63"/>
                  <a:pt x="36" y="70"/>
                </a:cubicBezTo>
                <a:lnTo>
                  <a:pt x="36" y="70"/>
                </a:lnTo>
                <a:cubicBezTo>
                  <a:pt x="47" y="73"/>
                  <a:pt x="66" y="75"/>
                  <a:pt x="91" y="77"/>
                </a:cubicBezTo>
                <a:lnTo>
                  <a:pt x="91" y="77"/>
                </a:lnTo>
                <a:lnTo>
                  <a:pt x="3180" y="77"/>
                </a:lnTo>
                <a:lnTo>
                  <a:pt x="6366" y="77"/>
                </a:lnTo>
                <a:cubicBezTo>
                  <a:pt x="6388" y="78"/>
                  <a:pt x="6406" y="80"/>
                  <a:pt x="6417" y="83"/>
                </a:cubicBezTo>
                <a:lnTo>
                  <a:pt x="6419" y="84"/>
                </a:lnTo>
                <a:cubicBezTo>
                  <a:pt x="6429" y="87"/>
                  <a:pt x="6450" y="94"/>
                  <a:pt x="6450" y="113"/>
                </a:cubicBezTo>
                <a:lnTo>
                  <a:pt x="6450" y="114"/>
                </a:lnTo>
                <a:lnTo>
                  <a:pt x="6458" y="114"/>
                </a:lnTo>
                <a:lnTo>
                  <a:pt x="6458" y="113"/>
                </a:lnTo>
                <a:cubicBezTo>
                  <a:pt x="6458" y="103"/>
                  <a:pt x="6457" y="87"/>
                  <a:pt x="6456" y="79"/>
                </a:cubicBezTo>
                <a:close/>
              </a:path>
            </a:pathLst>
          </a:custGeom>
          <a:solidFill>
            <a:schemeClr val="bg1">
              <a:lumMod val="65000"/>
            </a:schemeClr>
          </a:solidFill>
          <a:ln w="12700">
            <a:solidFill>
              <a:schemeClr val="bg1">
                <a:lumMod val="65000"/>
              </a:schemeClr>
            </a:solidFill>
            <a:prstDash val="solid"/>
            <a:round/>
            <a:headEnd/>
            <a:tailEnd/>
          </a:ln>
        </p:spPr>
        <p:txBody>
          <a:bodyPr vert="horz" wrap="square" lIns="68580" tIns="34290" rIns="68580" bIns="34290" numCol="1" anchor="t" anchorCtr="0" compatLnSpc="1">
            <a:prstTxWarp prst="textNoShape">
              <a:avLst/>
            </a:prstTxWarp>
          </a:bodyPr>
          <a:lstStyle/>
          <a:p>
            <a:pPr defTabSz="685800"/>
            <a:endParaRPr lang="en-US" sz="1350" dirty="0">
              <a:solidFill>
                <a:srgbClr val="000000"/>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1" y="253881"/>
            <a:ext cx="1511719" cy="308610"/>
          </a:xfrm>
          <a:prstGeom prst="rect">
            <a:avLst/>
          </a:prstGeom>
        </p:spPr>
      </p:pic>
    </p:spTree>
    <p:extLst>
      <p:ext uri="{BB962C8B-B14F-4D97-AF65-F5344CB8AC3E}">
        <p14:creationId xmlns:p14="http://schemas.microsoft.com/office/powerpoint/2010/main" val="3721691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Full Image 1">
    <p:bg bwMode="auto">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821531"/>
            <a:ext cx="6217920" cy="925830"/>
          </a:xfrm>
        </p:spPr>
        <p:txBody>
          <a:bodyPr vert="horz" lIns="0" tIns="45720" rIns="91440" bIns="45720" rtlCol="0" anchor="ctr" anchorCtr="0">
            <a:noAutofit/>
          </a:bodyPr>
          <a:lstStyle>
            <a:lvl1pPr algn="l" defTabSz="342900" rtl="0" eaLnBrk="1" latinLnBrk="0" hangingPunct="1">
              <a:spcBef>
                <a:spcPct val="0"/>
              </a:spcBef>
              <a:buNone/>
              <a:defRPr lang="en-US" sz="2700" b="0" i="0" kern="1200" dirty="0" smtClean="0">
                <a:solidFill>
                  <a:schemeClr val="accent1"/>
                </a:solidFill>
                <a:latin typeface="Georgia"/>
                <a:ea typeface="+mj-ea"/>
                <a:cs typeface="Georgia"/>
              </a:defRPr>
            </a:lvl1pPr>
          </a:lstStyle>
          <a:p>
            <a:r>
              <a:rPr lang="en-US"/>
              <a:t>Click to edit Master title style</a:t>
            </a:r>
            <a:endParaRPr lang="en-US" dirty="0"/>
          </a:p>
        </p:txBody>
      </p:sp>
      <p:sp>
        <p:nvSpPr>
          <p:cNvPr id="3" name="Subtitle 2"/>
          <p:cNvSpPr>
            <a:spLocks noGrp="1"/>
          </p:cNvSpPr>
          <p:nvPr>
            <p:ph type="subTitle" idx="1"/>
          </p:nvPr>
        </p:nvSpPr>
        <p:spPr>
          <a:xfrm>
            <a:off x="457200" y="1953101"/>
            <a:ext cx="6126480" cy="342900"/>
          </a:xfrm>
        </p:spPr>
        <p:txBody>
          <a:bodyPr lIns="0">
            <a:noAutofit/>
          </a:bodyPr>
          <a:lstStyle>
            <a:lvl1pPr marL="0" indent="0" algn="l">
              <a:spcBef>
                <a:spcPts val="450"/>
              </a:spcBef>
              <a:buNone/>
              <a:defRPr sz="1350">
                <a:solidFill>
                  <a:schemeClr val="tx2">
                    <a:lumMod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bwMode="gray">
          <a:xfrm>
            <a:off x="3581400" y="4925326"/>
            <a:ext cx="5105400" cy="103874"/>
          </a:xfrm>
        </p:spPr>
        <p:txBody>
          <a:bodyPr vert="horz" wrap="square" lIns="0" tIns="0" rIns="0" bIns="0" rtlCol="0" anchor="ctr">
            <a:spAutoFit/>
          </a:bodyPr>
          <a:lstStyle>
            <a:lvl1pPr>
              <a:defRPr lang="en-US" smtClean="0"/>
            </a:lvl1pPr>
          </a:lstStyle>
          <a:p>
            <a:r>
              <a:rPr dirty="0">
                <a:solidFill>
                  <a:srgbClr val="000000">
                    <a:lumMod val="50000"/>
                    <a:lumOff val="50000"/>
                  </a:srgbClr>
                </a:solidFill>
              </a:rPr>
              <a:t>COMPANY CONFIDENTIAL  |  FOR INTERNAL USE ONLY  |  DO NOT COPY</a:t>
            </a:r>
          </a:p>
        </p:txBody>
      </p:sp>
      <p:sp>
        <p:nvSpPr>
          <p:cNvPr id="7" name="Freeform 9"/>
          <p:cNvSpPr>
            <a:spLocks/>
          </p:cNvSpPr>
          <p:nvPr/>
        </p:nvSpPr>
        <p:spPr bwMode="gray">
          <a:xfrm>
            <a:off x="476250" y="685800"/>
            <a:ext cx="6154738" cy="92869"/>
          </a:xfrm>
          <a:custGeom>
            <a:avLst/>
            <a:gdLst/>
            <a:ahLst/>
            <a:cxnLst>
              <a:cxn ang="0">
                <a:pos x="6456" y="79"/>
              </a:cxn>
              <a:cxn ang="0">
                <a:pos x="6456" y="79"/>
              </a:cxn>
              <a:cxn ang="0">
                <a:pos x="6422" y="44"/>
              </a:cxn>
              <a:cxn ang="0">
                <a:pos x="6422" y="44"/>
              </a:cxn>
              <a:cxn ang="0">
                <a:pos x="6366" y="36"/>
              </a:cxn>
              <a:cxn ang="0">
                <a:pos x="6366" y="37"/>
              </a:cxn>
              <a:cxn ang="0">
                <a:pos x="3247" y="37"/>
              </a:cxn>
              <a:cxn ang="0">
                <a:pos x="91" y="37"/>
              </a:cxn>
              <a:cxn ang="0">
                <a:pos x="40" y="30"/>
              </a:cxn>
              <a:cxn ang="0">
                <a:pos x="39" y="30"/>
              </a:cxn>
              <a:cxn ang="0">
                <a:pos x="8" y="1"/>
              </a:cxn>
              <a:cxn ang="0">
                <a:pos x="8" y="0"/>
              </a:cxn>
              <a:cxn ang="0">
                <a:pos x="0" y="0"/>
              </a:cxn>
              <a:cxn ang="0">
                <a:pos x="0" y="1"/>
              </a:cxn>
              <a:cxn ang="0">
                <a:pos x="1" y="34"/>
              </a:cxn>
              <a:cxn ang="0">
                <a:pos x="36" y="70"/>
              </a:cxn>
              <a:cxn ang="0">
                <a:pos x="36" y="70"/>
              </a:cxn>
              <a:cxn ang="0">
                <a:pos x="91" y="77"/>
              </a:cxn>
              <a:cxn ang="0">
                <a:pos x="91" y="77"/>
              </a:cxn>
              <a:cxn ang="0">
                <a:pos x="3180" y="77"/>
              </a:cxn>
              <a:cxn ang="0">
                <a:pos x="6366" y="77"/>
              </a:cxn>
              <a:cxn ang="0">
                <a:pos x="6417" y="83"/>
              </a:cxn>
              <a:cxn ang="0">
                <a:pos x="6419" y="84"/>
              </a:cxn>
              <a:cxn ang="0">
                <a:pos x="6450" y="113"/>
              </a:cxn>
              <a:cxn ang="0">
                <a:pos x="6450" y="114"/>
              </a:cxn>
              <a:cxn ang="0">
                <a:pos x="6458" y="114"/>
              </a:cxn>
              <a:cxn ang="0">
                <a:pos x="6458" y="113"/>
              </a:cxn>
              <a:cxn ang="0">
                <a:pos x="6456" y="79"/>
              </a:cxn>
            </a:cxnLst>
            <a:rect l="0" t="0" r="r" b="b"/>
            <a:pathLst>
              <a:path w="6458" h="114">
                <a:moveTo>
                  <a:pt x="6456" y="79"/>
                </a:moveTo>
                <a:lnTo>
                  <a:pt x="6456" y="79"/>
                </a:lnTo>
                <a:cubicBezTo>
                  <a:pt x="6454" y="60"/>
                  <a:pt x="6444" y="51"/>
                  <a:pt x="6422" y="44"/>
                </a:cubicBezTo>
                <a:lnTo>
                  <a:pt x="6422" y="44"/>
                </a:lnTo>
                <a:cubicBezTo>
                  <a:pt x="6410" y="40"/>
                  <a:pt x="6391" y="38"/>
                  <a:pt x="6366" y="36"/>
                </a:cubicBezTo>
                <a:lnTo>
                  <a:pt x="6366" y="37"/>
                </a:lnTo>
                <a:lnTo>
                  <a:pt x="3247" y="37"/>
                </a:lnTo>
                <a:lnTo>
                  <a:pt x="91" y="37"/>
                </a:lnTo>
                <a:cubicBezTo>
                  <a:pt x="70" y="35"/>
                  <a:pt x="51" y="33"/>
                  <a:pt x="40" y="30"/>
                </a:cubicBezTo>
                <a:lnTo>
                  <a:pt x="39" y="30"/>
                </a:lnTo>
                <a:cubicBezTo>
                  <a:pt x="28" y="26"/>
                  <a:pt x="7" y="19"/>
                  <a:pt x="8" y="1"/>
                </a:cubicBezTo>
                <a:lnTo>
                  <a:pt x="8" y="0"/>
                </a:lnTo>
                <a:lnTo>
                  <a:pt x="0" y="0"/>
                </a:lnTo>
                <a:lnTo>
                  <a:pt x="0" y="1"/>
                </a:lnTo>
                <a:cubicBezTo>
                  <a:pt x="0" y="11"/>
                  <a:pt x="0" y="26"/>
                  <a:pt x="1" y="34"/>
                </a:cubicBezTo>
                <a:cubicBezTo>
                  <a:pt x="4" y="53"/>
                  <a:pt x="13" y="63"/>
                  <a:pt x="36" y="70"/>
                </a:cubicBezTo>
                <a:lnTo>
                  <a:pt x="36" y="70"/>
                </a:lnTo>
                <a:cubicBezTo>
                  <a:pt x="47" y="73"/>
                  <a:pt x="66" y="75"/>
                  <a:pt x="91" y="77"/>
                </a:cubicBezTo>
                <a:lnTo>
                  <a:pt x="91" y="77"/>
                </a:lnTo>
                <a:lnTo>
                  <a:pt x="3180" y="77"/>
                </a:lnTo>
                <a:lnTo>
                  <a:pt x="6366" y="77"/>
                </a:lnTo>
                <a:cubicBezTo>
                  <a:pt x="6388" y="78"/>
                  <a:pt x="6406" y="80"/>
                  <a:pt x="6417" y="83"/>
                </a:cubicBezTo>
                <a:lnTo>
                  <a:pt x="6419" y="84"/>
                </a:lnTo>
                <a:cubicBezTo>
                  <a:pt x="6429" y="87"/>
                  <a:pt x="6450" y="94"/>
                  <a:pt x="6450" y="113"/>
                </a:cubicBezTo>
                <a:lnTo>
                  <a:pt x="6450" y="114"/>
                </a:lnTo>
                <a:lnTo>
                  <a:pt x="6458" y="114"/>
                </a:lnTo>
                <a:lnTo>
                  <a:pt x="6458" y="113"/>
                </a:lnTo>
                <a:cubicBezTo>
                  <a:pt x="6458" y="103"/>
                  <a:pt x="6457" y="87"/>
                  <a:pt x="6456" y="79"/>
                </a:cubicBezTo>
                <a:close/>
              </a:path>
            </a:pathLst>
          </a:custGeom>
          <a:solidFill>
            <a:schemeClr val="bg1">
              <a:lumMod val="65000"/>
            </a:schemeClr>
          </a:solidFill>
          <a:ln w="12700">
            <a:solidFill>
              <a:schemeClr val="bg1">
                <a:lumMod val="65000"/>
              </a:schemeClr>
            </a:solidFill>
            <a:prstDash val="solid"/>
            <a:round/>
            <a:headEnd/>
            <a:tailEnd/>
          </a:ln>
        </p:spPr>
        <p:txBody>
          <a:bodyPr vert="horz" wrap="square" lIns="68580" tIns="34290" rIns="68580" bIns="34290" numCol="1" anchor="t" anchorCtr="0" compatLnSpc="1">
            <a:prstTxWarp prst="textNoShape">
              <a:avLst/>
            </a:prstTxWarp>
          </a:bodyPr>
          <a:lstStyle/>
          <a:p>
            <a:pPr defTabSz="685800"/>
            <a:endParaRPr lang="en-US" sz="1350" dirty="0">
              <a:solidFill>
                <a:srgbClr val="000000"/>
              </a:solidFill>
            </a:endParaRPr>
          </a:p>
        </p:txBody>
      </p:sp>
      <p:sp>
        <p:nvSpPr>
          <p:cNvPr id="8" name="Freeform 9"/>
          <p:cNvSpPr>
            <a:spLocks/>
          </p:cNvSpPr>
          <p:nvPr/>
        </p:nvSpPr>
        <p:spPr bwMode="gray">
          <a:xfrm>
            <a:off x="476250" y="1814513"/>
            <a:ext cx="6154738" cy="92869"/>
          </a:xfrm>
          <a:custGeom>
            <a:avLst/>
            <a:gdLst/>
            <a:ahLst/>
            <a:cxnLst>
              <a:cxn ang="0">
                <a:pos x="6456" y="79"/>
              </a:cxn>
              <a:cxn ang="0">
                <a:pos x="6456" y="79"/>
              </a:cxn>
              <a:cxn ang="0">
                <a:pos x="6422" y="44"/>
              </a:cxn>
              <a:cxn ang="0">
                <a:pos x="6422" y="44"/>
              </a:cxn>
              <a:cxn ang="0">
                <a:pos x="6366" y="36"/>
              </a:cxn>
              <a:cxn ang="0">
                <a:pos x="6366" y="37"/>
              </a:cxn>
              <a:cxn ang="0">
                <a:pos x="3247" y="37"/>
              </a:cxn>
              <a:cxn ang="0">
                <a:pos x="91" y="37"/>
              </a:cxn>
              <a:cxn ang="0">
                <a:pos x="40" y="30"/>
              </a:cxn>
              <a:cxn ang="0">
                <a:pos x="39" y="30"/>
              </a:cxn>
              <a:cxn ang="0">
                <a:pos x="8" y="1"/>
              </a:cxn>
              <a:cxn ang="0">
                <a:pos x="8" y="0"/>
              </a:cxn>
              <a:cxn ang="0">
                <a:pos x="0" y="0"/>
              </a:cxn>
              <a:cxn ang="0">
                <a:pos x="0" y="1"/>
              </a:cxn>
              <a:cxn ang="0">
                <a:pos x="1" y="34"/>
              </a:cxn>
              <a:cxn ang="0">
                <a:pos x="36" y="70"/>
              </a:cxn>
              <a:cxn ang="0">
                <a:pos x="36" y="70"/>
              </a:cxn>
              <a:cxn ang="0">
                <a:pos x="91" y="77"/>
              </a:cxn>
              <a:cxn ang="0">
                <a:pos x="91" y="77"/>
              </a:cxn>
              <a:cxn ang="0">
                <a:pos x="3180" y="77"/>
              </a:cxn>
              <a:cxn ang="0">
                <a:pos x="6366" y="77"/>
              </a:cxn>
              <a:cxn ang="0">
                <a:pos x="6417" y="83"/>
              </a:cxn>
              <a:cxn ang="0">
                <a:pos x="6419" y="84"/>
              </a:cxn>
              <a:cxn ang="0">
                <a:pos x="6450" y="113"/>
              </a:cxn>
              <a:cxn ang="0">
                <a:pos x="6450" y="114"/>
              </a:cxn>
              <a:cxn ang="0">
                <a:pos x="6458" y="114"/>
              </a:cxn>
              <a:cxn ang="0">
                <a:pos x="6458" y="113"/>
              </a:cxn>
              <a:cxn ang="0">
                <a:pos x="6456" y="79"/>
              </a:cxn>
            </a:cxnLst>
            <a:rect l="0" t="0" r="r" b="b"/>
            <a:pathLst>
              <a:path w="6458" h="114">
                <a:moveTo>
                  <a:pt x="6456" y="79"/>
                </a:moveTo>
                <a:lnTo>
                  <a:pt x="6456" y="79"/>
                </a:lnTo>
                <a:cubicBezTo>
                  <a:pt x="6454" y="60"/>
                  <a:pt x="6444" y="51"/>
                  <a:pt x="6422" y="44"/>
                </a:cubicBezTo>
                <a:lnTo>
                  <a:pt x="6422" y="44"/>
                </a:lnTo>
                <a:cubicBezTo>
                  <a:pt x="6410" y="40"/>
                  <a:pt x="6391" y="38"/>
                  <a:pt x="6366" y="36"/>
                </a:cubicBezTo>
                <a:lnTo>
                  <a:pt x="6366" y="37"/>
                </a:lnTo>
                <a:lnTo>
                  <a:pt x="3247" y="37"/>
                </a:lnTo>
                <a:lnTo>
                  <a:pt x="91" y="37"/>
                </a:lnTo>
                <a:cubicBezTo>
                  <a:pt x="70" y="35"/>
                  <a:pt x="51" y="33"/>
                  <a:pt x="40" y="30"/>
                </a:cubicBezTo>
                <a:lnTo>
                  <a:pt x="39" y="30"/>
                </a:lnTo>
                <a:cubicBezTo>
                  <a:pt x="28" y="26"/>
                  <a:pt x="7" y="19"/>
                  <a:pt x="8" y="1"/>
                </a:cubicBezTo>
                <a:lnTo>
                  <a:pt x="8" y="0"/>
                </a:lnTo>
                <a:lnTo>
                  <a:pt x="0" y="0"/>
                </a:lnTo>
                <a:lnTo>
                  <a:pt x="0" y="1"/>
                </a:lnTo>
                <a:cubicBezTo>
                  <a:pt x="0" y="11"/>
                  <a:pt x="0" y="26"/>
                  <a:pt x="1" y="34"/>
                </a:cubicBezTo>
                <a:cubicBezTo>
                  <a:pt x="4" y="53"/>
                  <a:pt x="13" y="63"/>
                  <a:pt x="36" y="70"/>
                </a:cubicBezTo>
                <a:lnTo>
                  <a:pt x="36" y="70"/>
                </a:lnTo>
                <a:cubicBezTo>
                  <a:pt x="47" y="73"/>
                  <a:pt x="66" y="75"/>
                  <a:pt x="91" y="77"/>
                </a:cubicBezTo>
                <a:lnTo>
                  <a:pt x="91" y="77"/>
                </a:lnTo>
                <a:lnTo>
                  <a:pt x="3180" y="77"/>
                </a:lnTo>
                <a:lnTo>
                  <a:pt x="6366" y="77"/>
                </a:lnTo>
                <a:cubicBezTo>
                  <a:pt x="6388" y="78"/>
                  <a:pt x="6406" y="80"/>
                  <a:pt x="6417" y="83"/>
                </a:cubicBezTo>
                <a:lnTo>
                  <a:pt x="6419" y="84"/>
                </a:lnTo>
                <a:cubicBezTo>
                  <a:pt x="6429" y="87"/>
                  <a:pt x="6450" y="94"/>
                  <a:pt x="6450" y="113"/>
                </a:cubicBezTo>
                <a:lnTo>
                  <a:pt x="6450" y="114"/>
                </a:lnTo>
                <a:lnTo>
                  <a:pt x="6458" y="114"/>
                </a:lnTo>
                <a:lnTo>
                  <a:pt x="6458" y="113"/>
                </a:lnTo>
                <a:cubicBezTo>
                  <a:pt x="6458" y="103"/>
                  <a:pt x="6457" y="87"/>
                  <a:pt x="6456" y="79"/>
                </a:cubicBezTo>
                <a:close/>
              </a:path>
            </a:pathLst>
          </a:custGeom>
          <a:solidFill>
            <a:schemeClr val="bg1">
              <a:lumMod val="65000"/>
            </a:schemeClr>
          </a:solidFill>
          <a:ln w="12700">
            <a:solidFill>
              <a:schemeClr val="bg1">
                <a:lumMod val="65000"/>
              </a:schemeClr>
            </a:solidFill>
            <a:prstDash val="solid"/>
            <a:round/>
            <a:headEnd/>
            <a:tailEnd/>
          </a:ln>
        </p:spPr>
        <p:txBody>
          <a:bodyPr vert="horz" wrap="square" lIns="68580" tIns="34290" rIns="68580" bIns="34290" numCol="1" anchor="t" anchorCtr="0" compatLnSpc="1">
            <a:prstTxWarp prst="textNoShape">
              <a:avLst/>
            </a:prstTxWarp>
          </a:bodyPr>
          <a:lstStyle/>
          <a:p>
            <a:pPr defTabSz="685800"/>
            <a:endParaRPr lang="en-US" sz="1350" dirty="0">
              <a:solidFill>
                <a:srgbClr val="000000"/>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1" y="253881"/>
            <a:ext cx="1511719" cy="308610"/>
          </a:xfrm>
          <a:prstGeom prst="rect">
            <a:avLst/>
          </a:prstGeom>
        </p:spPr>
      </p:pic>
    </p:spTree>
    <p:extLst>
      <p:ext uri="{BB962C8B-B14F-4D97-AF65-F5344CB8AC3E}">
        <p14:creationId xmlns:p14="http://schemas.microsoft.com/office/powerpoint/2010/main" val="3210907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marL="211931" indent="-136922">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solidFill>
                  <a:srgbClr val="000000">
                    <a:lumMod val="50000"/>
                    <a:lumOff val="50000"/>
                  </a:srgbClr>
                </a:solidFill>
              </a:rPr>
              <a:t>COMPANY CONFIDENTIAL  |  FOR INTERNAL USE ONLY  |  DO NOT COPY</a:t>
            </a:r>
          </a:p>
        </p:txBody>
      </p:sp>
      <p:sp>
        <p:nvSpPr>
          <p:cNvPr id="6" name="Slide Number Placeholder 5"/>
          <p:cNvSpPr>
            <a:spLocks noGrp="1"/>
          </p:cNvSpPr>
          <p:nvPr>
            <p:ph type="sldNum" sz="quarter" idx="12"/>
          </p:nvPr>
        </p:nvSpPr>
        <p:spPr/>
        <p:txBody>
          <a:bodyPr/>
          <a:lstStyle/>
          <a:p>
            <a:fld id="{1A2DCB2D-F3A1-47AC-A248-15826C4C808C}"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15176040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9.xml"/><Relationship Id="rId18" Type="http://schemas.openxmlformats.org/officeDocument/2006/relationships/slideLayout" Target="../slideLayouts/slideLayout24.xml"/><Relationship Id="rId26" Type="http://schemas.openxmlformats.org/officeDocument/2006/relationships/slideLayout" Target="../slideLayouts/slideLayout32.xml"/><Relationship Id="rId21" Type="http://schemas.openxmlformats.org/officeDocument/2006/relationships/slideLayout" Target="../slideLayouts/slideLayout27.xml"/><Relationship Id="rId34" Type="http://schemas.openxmlformats.org/officeDocument/2006/relationships/slideLayout" Target="../slideLayouts/slideLayout40.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5" Type="http://schemas.openxmlformats.org/officeDocument/2006/relationships/slideLayout" Target="../slideLayouts/slideLayout31.xml"/><Relationship Id="rId33" Type="http://schemas.openxmlformats.org/officeDocument/2006/relationships/slideLayout" Target="../slideLayouts/slideLayout39.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29" Type="http://schemas.openxmlformats.org/officeDocument/2006/relationships/slideLayout" Target="../slideLayouts/slideLayout35.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24" Type="http://schemas.openxmlformats.org/officeDocument/2006/relationships/slideLayout" Target="../slideLayouts/slideLayout30.xml"/><Relationship Id="rId32" Type="http://schemas.openxmlformats.org/officeDocument/2006/relationships/slideLayout" Target="../slideLayouts/slideLayout38.xml"/><Relationship Id="rId37" Type="http://schemas.openxmlformats.org/officeDocument/2006/relationships/image" Target="../media/image4.png"/><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28" Type="http://schemas.openxmlformats.org/officeDocument/2006/relationships/slideLayout" Target="../slideLayouts/slideLayout34.xml"/><Relationship Id="rId36" Type="http://schemas.openxmlformats.org/officeDocument/2006/relationships/theme" Target="../theme/theme2.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31" Type="http://schemas.openxmlformats.org/officeDocument/2006/relationships/slideLayout" Target="../slideLayouts/slideLayout37.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 Id="rId27" Type="http://schemas.openxmlformats.org/officeDocument/2006/relationships/slideLayout" Target="../slideLayouts/slideLayout33.xml"/><Relationship Id="rId30" Type="http://schemas.openxmlformats.org/officeDocument/2006/relationships/slideLayout" Target="../slideLayouts/slideLayout36.xml"/><Relationship Id="rId35" Type="http://schemas.openxmlformats.org/officeDocument/2006/relationships/slideLayout" Target="../slideLayouts/slideLayout41.xml"/><Relationship Id="rId8" Type="http://schemas.openxmlformats.org/officeDocument/2006/relationships/slideLayout" Target="../slideLayouts/slideLayout14.xml"/><Relationship Id="rId3"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160"/>
            <a:ext cx="8686800" cy="629322"/>
          </a:xfrm>
          <a:prstGeom prst="rect">
            <a:avLst/>
          </a:prstGeom>
        </p:spPr>
        <p:txBody>
          <a:bodyPr vert="horz" lIns="91440" tIns="45720" rIns="91440" bIns="45720" rtlCol="0" anchor="t">
            <a:normAutofit/>
          </a:bodyPr>
          <a:lstStyle/>
          <a:p>
            <a:r>
              <a:rPr lang="en-US" dirty="0"/>
              <a:t>CLICK TO EDIT MASTER STYLE</a:t>
            </a:r>
          </a:p>
        </p:txBody>
      </p:sp>
      <p:sp>
        <p:nvSpPr>
          <p:cNvPr id="3" name="Text Placeholder 2"/>
          <p:cNvSpPr>
            <a:spLocks noGrp="1"/>
          </p:cNvSpPr>
          <p:nvPr>
            <p:ph type="body" idx="1"/>
          </p:nvPr>
        </p:nvSpPr>
        <p:spPr>
          <a:xfrm>
            <a:off x="228600" y="814892"/>
            <a:ext cx="8686800" cy="3763594"/>
          </a:xfrm>
          <a:prstGeom prst="rect">
            <a:avLst/>
          </a:prstGeom>
        </p:spPr>
        <p:txBody>
          <a:bodyPr vert="horz" lIns="91440" tIns="45720" rIns="91440" bIns="45720" rtlCol="0">
            <a:norm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a:spLocks noGrp="1"/>
          </p:cNvSpPr>
          <p:nvPr>
            <p:ph type="sldNum" sz="quarter" idx="4"/>
          </p:nvPr>
        </p:nvSpPr>
        <p:spPr>
          <a:xfrm>
            <a:off x="8183785" y="4772061"/>
            <a:ext cx="731619" cy="273844"/>
          </a:xfrm>
          <a:prstGeom prst="rect">
            <a:avLst/>
          </a:prstGeom>
        </p:spPr>
        <p:txBody>
          <a:bodyPr vert="horz" lIns="91440" tIns="45720" rIns="91440" bIns="45720" rtlCol="0" anchor="ctr"/>
          <a:lstStyle>
            <a:lvl1pPr algn="r">
              <a:defRPr sz="525" b="1" i="0">
                <a:solidFill>
                  <a:srgbClr val="554D56"/>
                </a:solidFill>
                <a:latin typeface="Arial"/>
                <a:cs typeface="Arial"/>
              </a:defRPr>
            </a:lvl1pPr>
          </a:lstStyle>
          <a:p>
            <a:fld id="{C8146628-1A01-9741-8A8B-916D51547CC7}" type="slidenum">
              <a:rPr lang="en-US" smtClean="0"/>
              <a:pPr/>
              <a:t>‹#›</a:t>
            </a:fld>
            <a:endParaRPr lang="en-US" dirty="0"/>
          </a:p>
        </p:txBody>
      </p:sp>
    </p:spTree>
    <p:extLst>
      <p:ext uri="{BB962C8B-B14F-4D97-AF65-F5344CB8AC3E}">
        <p14:creationId xmlns:p14="http://schemas.microsoft.com/office/powerpoint/2010/main" val="58092645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7" r:id="rId3"/>
    <p:sldLayoutId id="2147483665" r:id="rId4"/>
    <p:sldLayoutId id="2147483660" r:id="rId5"/>
    <p:sldLayoutId id="2147483661" r:id="rId6"/>
  </p:sldLayoutIdLst>
  <p:hf hdr="0" dt="0"/>
  <p:txStyles>
    <p:titleStyle>
      <a:lvl1pPr algn="l" defTabSz="685783" rtl="0" eaLnBrk="1" latinLnBrk="0" hangingPunct="1">
        <a:spcBef>
          <a:spcPct val="0"/>
        </a:spcBef>
        <a:buNone/>
        <a:defRPr sz="2100" b="1" kern="1200" baseline="0">
          <a:solidFill>
            <a:srgbClr val="19B9CA"/>
          </a:solidFill>
          <a:latin typeface="Arial" pitchFamily="34" charset="0"/>
          <a:ea typeface="+mj-ea"/>
          <a:cs typeface="Arial" pitchFamily="34" charset="0"/>
        </a:defRPr>
      </a:lvl1pPr>
    </p:titleStyle>
    <p:bodyStyle>
      <a:lvl1pPr marL="257168" indent="-257168" algn="l" defTabSz="685783" rtl="0" eaLnBrk="1" latinLnBrk="0" hangingPunct="1">
        <a:spcBef>
          <a:spcPts val="0"/>
        </a:spcBef>
        <a:buFont typeface="Arial" pitchFamily="34" charset="0"/>
        <a:buChar char="•"/>
        <a:defRPr sz="1800" kern="1200">
          <a:solidFill>
            <a:srgbClr val="554D56"/>
          </a:solidFill>
          <a:latin typeface="Arial" pitchFamily="34" charset="0"/>
          <a:ea typeface="+mn-ea"/>
          <a:cs typeface="Arial" pitchFamily="34" charset="0"/>
        </a:defRPr>
      </a:lvl1pPr>
      <a:lvl2pPr marL="557199" indent="-214308" algn="l" defTabSz="685783" rtl="0" eaLnBrk="1" latinLnBrk="0" hangingPunct="1">
        <a:spcBef>
          <a:spcPts val="0"/>
        </a:spcBef>
        <a:buSzPct val="75000"/>
        <a:buFont typeface="Courier New" pitchFamily="49" charset="0"/>
        <a:buChar char="o"/>
        <a:defRPr sz="1500" kern="1200">
          <a:solidFill>
            <a:srgbClr val="554D56"/>
          </a:solidFill>
          <a:latin typeface="Arial" pitchFamily="34" charset="0"/>
          <a:ea typeface="+mn-ea"/>
          <a:cs typeface="Arial" pitchFamily="34" charset="0"/>
        </a:defRPr>
      </a:lvl2pPr>
      <a:lvl3pPr marL="944143" indent="-169065" algn="l" defTabSz="685783" rtl="0" eaLnBrk="1" latinLnBrk="0" hangingPunct="1">
        <a:spcBef>
          <a:spcPts val="0"/>
        </a:spcBef>
        <a:buFont typeface="Wingdings" pitchFamily="2" charset="2"/>
        <a:buChar char="§"/>
        <a:defRPr sz="1351" kern="1200">
          <a:solidFill>
            <a:srgbClr val="554D56"/>
          </a:solidFill>
          <a:latin typeface="Arial" pitchFamily="34" charset="0"/>
          <a:ea typeface="+mn-ea"/>
          <a:cs typeface="Arial" pitchFamily="34" charset="0"/>
        </a:defRPr>
      </a:lvl3pPr>
      <a:lvl4pPr marL="1242982" indent="-129775" algn="l" defTabSz="685783" rtl="0" eaLnBrk="1" latinLnBrk="0" hangingPunct="1">
        <a:spcBef>
          <a:spcPts val="0"/>
        </a:spcBef>
        <a:buFont typeface="Arial" pitchFamily="34" charset="0"/>
        <a:buChar char="•"/>
        <a:defRPr sz="1200" kern="1200">
          <a:solidFill>
            <a:srgbClr val="554D56"/>
          </a:solidFill>
          <a:latin typeface="Arial" pitchFamily="34" charset="0"/>
          <a:ea typeface="+mn-ea"/>
          <a:cs typeface="Arial" pitchFamily="34" charset="0"/>
        </a:defRPr>
      </a:lvl4pPr>
      <a:lvl5pPr marL="1543012" indent="-171446" algn="l" defTabSz="685783" rtl="0" eaLnBrk="1" latinLnBrk="0" hangingPunct="1">
        <a:spcBef>
          <a:spcPts val="0"/>
        </a:spcBef>
        <a:buFont typeface="Arial" pitchFamily="34" charset="0"/>
        <a:buChar char="»"/>
        <a:defRPr sz="1051" kern="1200">
          <a:solidFill>
            <a:srgbClr val="554D56"/>
          </a:solidFill>
          <a:latin typeface="Arial" pitchFamily="34" charset="0"/>
          <a:ea typeface="+mn-ea"/>
          <a:cs typeface="Arial" pitchFamily="34" charset="0"/>
        </a:defRPr>
      </a:lvl5pPr>
      <a:lvl6pPr marL="1885904"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57200" y="54864"/>
            <a:ext cx="8229600" cy="754380"/>
          </a:xfrm>
          <a:prstGeom prst="rect">
            <a:avLst/>
          </a:prstGeom>
        </p:spPr>
        <p:txBody>
          <a:bodyPr vert="horz" lIns="13716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bwMode="gray">
          <a:xfrm>
            <a:off x="457200" y="1097281"/>
            <a:ext cx="8229600" cy="3394472"/>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bwMode="gray">
          <a:xfrm>
            <a:off x="3124200" y="4925326"/>
            <a:ext cx="5105400" cy="103875"/>
          </a:xfrm>
          <a:prstGeom prst="rect">
            <a:avLst/>
          </a:prstGeom>
        </p:spPr>
        <p:txBody>
          <a:bodyPr vert="horz" wrap="square" lIns="0" tIns="0" rIns="0" bIns="0" rtlCol="0" anchor="ctr">
            <a:spAutoFit/>
          </a:bodyPr>
          <a:lstStyle>
            <a:lvl1pPr algn="r">
              <a:defRPr sz="675">
                <a:solidFill>
                  <a:schemeClr val="tx1">
                    <a:lumMod val="50000"/>
                    <a:lumOff val="50000"/>
                  </a:schemeClr>
                </a:solidFill>
              </a:defRPr>
            </a:lvl1pPr>
          </a:lstStyle>
          <a:p>
            <a:pPr defTabSz="685800"/>
            <a:r>
              <a:rPr lang="en-US">
                <a:solidFill>
                  <a:srgbClr val="000000">
                    <a:lumMod val="50000"/>
                    <a:lumOff val="50000"/>
                  </a:srgbClr>
                </a:solidFill>
              </a:rPr>
              <a:t>COMPANY CONFIDENTIAL  |  FOR INTERNAL USE ONLY  |  DO NOT COPY</a:t>
            </a:r>
            <a:endParaRPr lang="en-US" dirty="0">
              <a:solidFill>
                <a:srgbClr val="000000">
                  <a:lumMod val="50000"/>
                  <a:lumOff val="50000"/>
                </a:srgbClr>
              </a:solidFill>
            </a:endParaRPr>
          </a:p>
        </p:txBody>
      </p:sp>
      <p:sp>
        <p:nvSpPr>
          <p:cNvPr id="6" name="Slide Number Placeholder 5"/>
          <p:cNvSpPr>
            <a:spLocks noGrp="1"/>
          </p:cNvSpPr>
          <p:nvPr>
            <p:ph type="sldNum" sz="quarter" idx="4"/>
          </p:nvPr>
        </p:nvSpPr>
        <p:spPr bwMode="gray">
          <a:xfrm>
            <a:off x="8305800" y="4925326"/>
            <a:ext cx="381000" cy="103875"/>
          </a:xfrm>
          <a:prstGeom prst="rect">
            <a:avLst/>
          </a:prstGeom>
        </p:spPr>
        <p:txBody>
          <a:bodyPr vert="horz" wrap="square" lIns="0" tIns="0" rIns="0" bIns="0" rtlCol="0" anchor="ctr">
            <a:spAutoFit/>
          </a:bodyPr>
          <a:lstStyle>
            <a:lvl1pPr algn="r">
              <a:defRPr sz="675">
                <a:solidFill>
                  <a:schemeClr val="tx1">
                    <a:lumMod val="50000"/>
                    <a:lumOff val="50000"/>
                  </a:schemeClr>
                </a:solidFill>
              </a:defRPr>
            </a:lvl1pPr>
          </a:lstStyle>
          <a:p>
            <a:pPr defTabSz="685800"/>
            <a:fld id="{1A2DCB2D-F3A1-47AC-A248-15826C4C808C}" type="slidenum">
              <a:rPr lang="en-US" smtClean="0">
                <a:solidFill>
                  <a:srgbClr val="000000">
                    <a:lumMod val="50000"/>
                    <a:lumOff val="50000"/>
                  </a:srgbClr>
                </a:solidFill>
              </a:rPr>
              <a:pPr defTabSz="685800"/>
              <a:t>‹#›</a:t>
            </a:fld>
            <a:endParaRPr lang="en-US" dirty="0">
              <a:solidFill>
                <a:srgbClr val="000000">
                  <a:lumMod val="50000"/>
                  <a:lumOff val="50000"/>
                </a:srgbClr>
              </a:solidFill>
            </a:endParaRPr>
          </a:p>
        </p:txBody>
      </p:sp>
      <p:sp>
        <p:nvSpPr>
          <p:cNvPr id="7" name="Freeform 5"/>
          <p:cNvSpPr>
            <a:spLocks/>
          </p:cNvSpPr>
          <p:nvPr/>
        </p:nvSpPr>
        <p:spPr bwMode="gray">
          <a:xfrm>
            <a:off x="451645" y="844422"/>
            <a:ext cx="8240713" cy="92869"/>
          </a:xfrm>
          <a:custGeom>
            <a:avLst/>
            <a:gdLst/>
            <a:ahLst/>
            <a:cxnLst>
              <a:cxn ang="0">
                <a:pos x="8638" y="79"/>
              </a:cxn>
              <a:cxn ang="0">
                <a:pos x="8638" y="79"/>
              </a:cxn>
              <a:cxn ang="0">
                <a:pos x="8604" y="44"/>
              </a:cxn>
              <a:cxn ang="0">
                <a:pos x="8604" y="44"/>
              </a:cxn>
              <a:cxn ang="0">
                <a:pos x="8548" y="36"/>
              </a:cxn>
              <a:cxn ang="0">
                <a:pos x="8548" y="37"/>
              </a:cxn>
              <a:cxn ang="0">
                <a:pos x="91" y="37"/>
              </a:cxn>
              <a:cxn ang="0">
                <a:pos x="40" y="30"/>
              </a:cxn>
              <a:cxn ang="0">
                <a:pos x="39" y="30"/>
              </a:cxn>
              <a:cxn ang="0">
                <a:pos x="8" y="1"/>
              </a:cxn>
              <a:cxn ang="0">
                <a:pos x="8" y="0"/>
              </a:cxn>
              <a:cxn ang="0">
                <a:pos x="0" y="0"/>
              </a:cxn>
              <a:cxn ang="0">
                <a:pos x="0" y="1"/>
              </a:cxn>
              <a:cxn ang="0">
                <a:pos x="1" y="34"/>
              </a:cxn>
              <a:cxn ang="0">
                <a:pos x="36" y="70"/>
              </a:cxn>
              <a:cxn ang="0">
                <a:pos x="36" y="70"/>
              </a:cxn>
              <a:cxn ang="0">
                <a:pos x="91" y="77"/>
              </a:cxn>
              <a:cxn ang="0">
                <a:pos x="91" y="77"/>
              </a:cxn>
              <a:cxn ang="0">
                <a:pos x="8548" y="77"/>
              </a:cxn>
              <a:cxn ang="0">
                <a:pos x="8599" y="83"/>
              </a:cxn>
              <a:cxn ang="0">
                <a:pos x="8601" y="84"/>
              </a:cxn>
              <a:cxn ang="0">
                <a:pos x="8632" y="113"/>
              </a:cxn>
              <a:cxn ang="0">
                <a:pos x="8632" y="114"/>
              </a:cxn>
              <a:cxn ang="0">
                <a:pos x="8640" y="114"/>
              </a:cxn>
              <a:cxn ang="0">
                <a:pos x="8640" y="113"/>
              </a:cxn>
              <a:cxn ang="0">
                <a:pos x="8638" y="79"/>
              </a:cxn>
            </a:cxnLst>
            <a:rect l="0" t="0" r="r" b="b"/>
            <a:pathLst>
              <a:path w="8640" h="114">
                <a:moveTo>
                  <a:pt x="8638" y="79"/>
                </a:moveTo>
                <a:lnTo>
                  <a:pt x="8638" y="79"/>
                </a:lnTo>
                <a:cubicBezTo>
                  <a:pt x="8635" y="60"/>
                  <a:pt x="8626" y="51"/>
                  <a:pt x="8604" y="44"/>
                </a:cubicBezTo>
                <a:lnTo>
                  <a:pt x="8604" y="44"/>
                </a:lnTo>
                <a:cubicBezTo>
                  <a:pt x="8592" y="40"/>
                  <a:pt x="8573" y="38"/>
                  <a:pt x="8548" y="36"/>
                </a:cubicBezTo>
                <a:lnTo>
                  <a:pt x="8548" y="37"/>
                </a:lnTo>
                <a:lnTo>
                  <a:pt x="91" y="37"/>
                </a:lnTo>
                <a:cubicBezTo>
                  <a:pt x="70" y="35"/>
                  <a:pt x="51" y="33"/>
                  <a:pt x="40" y="30"/>
                </a:cubicBezTo>
                <a:lnTo>
                  <a:pt x="39" y="30"/>
                </a:lnTo>
                <a:cubicBezTo>
                  <a:pt x="28" y="26"/>
                  <a:pt x="7" y="19"/>
                  <a:pt x="8" y="1"/>
                </a:cubicBezTo>
                <a:lnTo>
                  <a:pt x="8" y="0"/>
                </a:lnTo>
                <a:lnTo>
                  <a:pt x="0" y="0"/>
                </a:lnTo>
                <a:lnTo>
                  <a:pt x="0" y="1"/>
                </a:lnTo>
                <a:cubicBezTo>
                  <a:pt x="0" y="11"/>
                  <a:pt x="0" y="26"/>
                  <a:pt x="1" y="34"/>
                </a:cubicBezTo>
                <a:cubicBezTo>
                  <a:pt x="4" y="53"/>
                  <a:pt x="13" y="63"/>
                  <a:pt x="36" y="70"/>
                </a:cubicBezTo>
                <a:lnTo>
                  <a:pt x="36" y="70"/>
                </a:lnTo>
                <a:cubicBezTo>
                  <a:pt x="47" y="73"/>
                  <a:pt x="66" y="75"/>
                  <a:pt x="91" y="77"/>
                </a:cubicBezTo>
                <a:lnTo>
                  <a:pt x="91" y="77"/>
                </a:lnTo>
                <a:lnTo>
                  <a:pt x="8548" y="77"/>
                </a:lnTo>
                <a:cubicBezTo>
                  <a:pt x="8570" y="78"/>
                  <a:pt x="8588" y="80"/>
                  <a:pt x="8599" y="83"/>
                </a:cubicBezTo>
                <a:lnTo>
                  <a:pt x="8601" y="84"/>
                </a:lnTo>
                <a:cubicBezTo>
                  <a:pt x="8611" y="87"/>
                  <a:pt x="8632" y="94"/>
                  <a:pt x="8632" y="113"/>
                </a:cubicBezTo>
                <a:lnTo>
                  <a:pt x="8632" y="114"/>
                </a:lnTo>
                <a:lnTo>
                  <a:pt x="8640" y="114"/>
                </a:lnTo>
                <a:lnTo>
                  <a:pt x="8640" y="113"/>
                </a:lnTo>
                <a:cubicBezTo>
                  <a:pt x="8640" y="103"/>
                  <a:pt x="8639" y="87"/>
                  <a:pt x="8638" y="79"/>
                </a:cubicBezTo>
                <a:close/>
              </a:path>
            </a:pathLst>
          </a:custGeom>
          <a:solidFill>
            <a:schemeClr val="bg1">
              <a:lumMod val="65000"/>
            </a:schemeClr>
          </a:solidFill>
          <a:ln w="12700">
            <a:noFill/>
            <a:prstDash val="solid"/>
            <a:round/>
            <a:headEnd/>
            <a:tailEnd/>
          </a:ln>
        </p:spPr>
        <p:txBody>
          <a:bodyPr vert="horz" wrap="square" lIns="68580" tIns="34290" rIns="68580" bIns="34290" numCol="1" anchor="t" anchorCtr="0" compatLnSpc="1">
            <a:prstTxWarp prst="textNoShape">
              <a:avLst/>
            </a:prstTxWarp>
          </a:bodyPr>
          <a:lstStyle/>
          <a:p>
            <a:pPr defTabSz="685800"/>
            <a:endParaRPr lang="en-US" sz="1350" dirty="0">
              <a:solidFill>
                <a:srgbClr val="000000"/>
              </a:solidFill>
            </a:endParaRPr>
          </a:p>
        </p:txBody>
      </p:sp>
      <p:sp>
        <p:nvSpPr>
          <p:cNvPr id="8" name="Freeform 5"/>
          <p:cNvSpPr>
            <a:spLocks/>
          </p:cNvSpPr>
          <p:nvPr/>
        </p:nvSpPr>
        <p:spPr bwMode="gray">
          <a:xfrm>
            <a:off x="451645" y="4615353"/>
            <a:ext cx="8240713" cy="92869"/>
          </a:xfrm>
          <a:custGeom>
            <a:avLst/>
            <a:gdLst/>
            <a:ahLst/>
            <a:cxnLst>
              <a:cxn ang="0">
                <a:pos x="8638" y="79"/>
              </a:cxn>
              <a:cxn ang="0">
                <a:pos x="8638" y="79"/>
              </a:cxn>
              <a:cxn ang="0">
                <a:pos x="8604" y="44"/>
              </a:cxn>
              <a:cxn ang="0">
                <a:pos x="8604" y="44"/>
              </a:cxn>
              <a:cxn ang="0">
                <a:pos x="8548" y="36"/>
              </a:cxn>
              <a:cxn ang="0">
                <a:pos x="8548" y="37"/>
              </a:cxn>
              <a:cxn ang="0">
                <a:pos x="91" y="37"/>
              </a:cxn>
              <a:cxn ang="0">
                <a:pos x="40" y="30"/>
              </a:cxn>
              <a:cxn ang="0">
                <a:pos x="39" y="30"/>
              </a:cxn>
              <a:cxn ang="0">
                <a:pos x="8" y="1"/>
              </a:cxn>
              <a:cxn ang="0">
                <a:pos x="8" y="0"/>
              </a:cxn>
              <a:cxn ang="0">
                <a:pos x="0" y="0"/>
              </a:cxn>
              <a:cxn ang="0">
                <a:pos x="0" y="1"/>
              </a:cxn>
              <a:cxn ang="0">
                <a:pos x="1" y="34"/>
              </a:cxn>
              <a:cxn ang="0">
                <a:pos x="36" y="70"/>
              </a:cxn>
              <a:cxn ang="0">
                <a:pos x="36" y="70"/>
              </a:cxn>
              <a:cxn ang="0">
                <a:pos x="91" y="77"/>
              </a:cxn>
              <a:cxn ang="0">
                <a:pos x="91" y="77"/>
              </a:cxn>
              <a:cxn ang="0">
                <a:pos x="8548" y="77"/>
              </a:cxn>
              <a:cxn ang="0">
                <a:pos x="8599" y="83"/>
              </a:cxn>
              <a:cxn ang="0">
                <a:pos x="8601" y="84"/>
              </a:cxn>
              <a:cxn ang="0">
                <a:pos x="8632" y="113"/>
              </a:cxn>
              <a:cxn ang="0">
                <a:pos x="8632" y="114"/>
              </a:cxn>
              <a:cxn ang="0">
                <a:pos x="8640" y="114"/>
              </a:cxn>
              <a:cxn ang="0">
                <a:pos x="8640" y="113"/>
              </a:cxn>
              <a:cxn ang="0">
                <a:pos x="8638" y="79"/>
              </a:cxn>
            </a:cxnLst>
            <a:rect l="0" t="0" r="r" b="b"/>
            <a:pathLst>
              <a:path w="8640" h="114">
                <a:moveTo>
                  <a:pt x="8638" y="79"/>
                </a:moveTo>
                <a:lnTo>
                  <a:pt x="8638" y="79"/>
                </a:lnTo>
                <a:cubicBezTo>
                  <a:pt x="8635" y="60"/>
                  <a:pt x="8626" y="51"/>
                  <a:pt x="8604" y="44"/>
                </a:cubicBezTo>
                <a:lnTo>
                  <a:pt x="8604" y="44"/>
                </a:lnTo>
                <a:cubicBezTo>
                  <a:pt x="8592" y="40"/>
                  <a:pt x="8573" y="38"/>
                  <a:pt x="8548" y="36"/>
                </a:cubicBezTo>
                <a:lnTo>
                  <a:pt x="8548" y="37"/>
                </a:lnTo>
                <a:lnTo>
                  <a:pt x="91" y="37"/>
                </a:lnTo>
                <a:cubicBezTo>
                  <a:pt x="70" y="35"/>
                  <a:pt x="51" y="33"/>
                  <a:pt x="40" y="30"/>
                </a:cubicBezTo>
                <a:lnTo>
                  <a:pt x="39" y="30"/>
                </a:lnTo>
                <a:cubicBezTo>
                  <a:pt x="28" y="26"/>
                  <a:pt x="7" y="19"/>
                  <a:pt x="8" y="1"/>
                </a:cubicBezTo>
                <a:lnTo>
                  <a:pt x="8" y="0"/>
                </a:lnTo>
                <a:lnTo>
                  <a:pt x="0" y="0"/>
                </a:lnTo>
                <a:lnTo>
                  <a:pt x="0" y="1"/>
                </a:lnTo>
                <a:cubicBezTo>
                  <a:pt x="0" y="11"/>
                  <a:pt x="0" y="26"/>
                  <a:pt x="1" y="34"/>
                </a:cubicBezTo>
                <a:cubicBezTo>
                  <a:pt x="4" y="53"/>
                  <a:pt x="13" y="63"/>
                  <a:pt x="36" y="70"/>
                </a:cubicBezTo>
                <a:lnTo>
                  <a:pt x="36" y="70"/>
                </a:lnTo>
                <a:cubicBezTo>
                  <a:pt x="47" y="73"/>
                  <a:pt x="66" y="75"/>
                  <a:pt x="91" y="77"/>
                </a:cubicBezTo>
                <a:lnTo>
                  <a:pt x="91" y="77"/>
                </a:lnTo>
                <a:lnTo>
                  <a:pt x="8548" y="77"/>
                </a:lnTo>
                <a:cubicBezTo>
                  <a:pt x="8570" y="78"/>
                  <a:pt x="8588" y="80"/>
                  <a:pt x="8599" y="83"/>
                </a:cubicBezTo>
                <a:lnTo>
                  <a:pt x="8601" y="84"/>
                </a:lnTo>
                <a:cubicBezTo>
                  <a:pt x="8611" y="87"/>
                  <a:pt x="8632" y="94"/>
                  <a:pt x="8632" y="113"/>
                </a:cubicBezTo>
                <a:lnTo>
                  <a:pt x="8632" y="114"/>
                </a:lnTo>
                <a:lnTo>
                  <a:pt x="8640" y="114"/>
                </a:lnTo>
                <a:lnTo>
                  <a:pt x="8640" y="113"/>
                </a:lnTo>
                <a:cubicBezTo>
                  <a:pt x="8640" y="103"/>
                  <a:pt x="8639" y="87"/>
                  <a:pt x="8638" y="79"/>
                </a:cubicBezTo>
                <a:close/>
              </a:path>
            </a:pathLst>
          </a:custGeom>
          <a:solidFill>
            <a:schemeClr val="bg1">
              <a:lumMod val="65000"/>
            </a:schemeClr>
          </a:solidFill>
          <a:ln w="12700">
            <a:noFill/>
            <a:prstDash val="solid"/>
            <a:round/>
            <a:headEnd/>
            <a:tailEnd/>
          </a:ln>
        </p:spPr>
        <p:txBody>
          <a:bodyPr vert="horz" wrap="square" lIns="68580" tIns="34290" rIns="68580" bIns="34290" numCol="1" anchor="t" anchorCtr="0" compatLnSpc="1">
            <a:prstTxWarp prst="textNoShape">
              <a:avLst/>
            </a:prstTxWarp>
          </a:bodyPr>
          <a:lstStyle/>
          <a:p>
            <a:pPr defTabSz="685800"/>
            <a:endParaRPr lang="en-US" sz="1350" dirty="0">
              <a:solidFill>
                <a:srgbClr val="000000"/>
              </a:solidFill>
            </a:endParaRPr>
          </a:p>
        </p:txBody>
      </p:sp>
      <p:pic>
        <p:nvPicPr>
          <p:cNvPr id="4" name="Picture 3"/>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451645" y="4831824"/>
            <a:ext cx="966847" cy="197377"/>
          </a:xfrm>
          <a:prstGeom prst="rect">
            <a:avLst/>
          </a:prstGeom>
        </p:spPr>
      </p:pic>
    </p:spTree>
    <p:extLst>
      <p:ext uri="{BB962C8B-B14F-4D97-AF65-F5344CB8AC3E}">
        <p14:creationId xmlns:p14="http://schemas.microsoft.com/office/powerpoint/2010/main" val="421750774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 id="2147483701" r:id="rId31"/>
    <p:sldLayoutId id="2147483702" r:id="rId32"/>
    <p:sldLayoutId id="2147483703" r:id="rId33"/>
    <p:sldLayoutId id="2147483704" r:id="rId34"/>
    <p:sldLayoutId id="2147483705" r:id="rId35"/>
  </p:sldLayoutIdLst>
  <p:hf sldNum="0" hdr="0" dt="0"/>
  <p:txStyles>
    <p:titleStyle>
      <a:lvl1pPr algn="l" defTabSz="685800" rtl="0" eaLnBrk="1" latinLnBrk="0" hangingPunct="1">
        <a:spcBef>
          <a:spcPct val="0"/>
        </a:spcBef>
        <a:buNone/>
        <a:defRPr sz="2100" kern="1200">
          <a:solidFill>
            <a:schemeClr val="accent1"/>
          </a:solidFill>
          <a:latin typeface="Georgia" pitchFamily="18" charset="0"/>
          <a:ea typeface="+mj-ea"/>
          <a:cs typeface="+mj-cs"/>
        </a:defRPr>
      </a:lvl1pPr>
    </p:titleStyle>
    <p:bodyStyle>
      <a:lvl1pPr marL="0" indent="0" algn="l" defTabSz="685800" rtl="0" eaLnBrk="1" latinLnBrk="0" hangingPunct="1">
        <a:spcBef>
          <a:spcPts val="1350"/>
        </a:spcBef>
        <a:buSzPct val="25000"/>
        <a:buFont typeface="Georgia" panose="02040502050405020303" pitchFamily="18" charset="0"/>
        <a:buChar char=" "/>
        <a:defRPr sz="1800" kern="1200">
          <a:solidFill>
            <a:schemeClr val="accent2"/>
          </a:solidFill>
          <a:latin typeface="Georgia" pitchFamily="18" charset="0"/>
          <a:ea typeface="+mn-ea"/>
          <a:cs typeface="+mn-cs"/>
        </a:defRPr>
      </a:lvl1pPr>
      <a:lvl2pPr marL="171450" indent="-123825" algn="l" defTabSz="685800" rtl="0" eaLnBrk="1" latinLnBrk="0" hangingPunct="1">
        <a:spcBef>
          <a:spcPts val="750"/>
        </a:spcBef>
        <a:buClr>
          <a:schemeClr val="tx2"/>
        </a:buClr>
        <a:buFont typeface="Arial" pitchFamily="34" charset="0"/>
        <a:buChar char="•"/>
        <a:defRPr sz="1500" kern="1200">
          <a:solidFill>
            <a:schemeClr val="tx2"/>
          </a:solidFill>
          <a:latin typeface="+mn-lt"/>
          <a:ea typeface="+mn-ea"/>
          <a:cs typeface="+mn-cs"/>
        </a:defRPr>
      </a:lvl2pPr>
      <a:lvl3pPr marL="515541" indent="-171450" algn="l" defTabSz="685800" rtl="0" eaLnBrk="1" latinLnBrk="0" hangingPunct="1">
        <a:spcBef>
          <a:spcPts val="450"/>
        </a:spcBef>
        <a:buClr>
          <a:schemeClr val="tx2"/>
        </a:buClr>
        <a:buFont typeface="Arial" pitchFamily="34" charset="0"/>
        <a:buChar char="–"/>
        <a:defRPr sz="1350" kern="1200">
          <a:solidFill>
            <a:schemeClr val="tx2"/>
          </a:solidFill>
          <a:latin typeface="+mn-lt"/>
          <a:ea typeface="+mn-ea"/>
          <a:cs typeface="+mn-cs"/>
        </a:defRPr>
      </a:lvl3pPr>
      <a:lvl4pPr marL="683419" indent="-136922" algn="l" defTabSz="685800" rtl="0" eaLnBrk="1" latinLnBrk="0" hangingPunct="1">
        <a:spcBef>
          <a:spcPts val="450"/>
        </a:spcBef>
        <a:buClr>
          <a:schemeClr val="tx2"/>
        </a:buClr>
        <a:buFont typeface="Arial" pitchFamily="34" charset="0"/>
        <a:buChar char="•"/>
        <a:defRPr sz="1200" kern="1200">
          <a:solidFill>
            <a:schemeClr val="tx2"/>
          </a:solidFill>
          <a:latin typeface="+mn-lt"/>
          <a:ea typeface="+mn-ea"/>
          <a:cs typeface="+mn-cs"/>
        </a:defRPr>
      </a:lvl4pPr>
      <a:lvl5pPr marL="908447" indent="-171450" algn="l" defTabSz="685800" rtl="0" eaLnBrk="1" latinLnBrk="0" hangingPunct="1">
        <a:spcBef>
          <a:spcPts val="225"/>
        </a:spcBef>
        <a:buClr>
          <a:schemeClr val="tx2"/>
        </a:buClr>
        <a:buFont typeface="Arial" pitchFamily="34" charset="0"/>
        <a:buChar char="–"/>
        <a:defRPr sz="1050" kern="1200">
          <a:solidFill>
            <a:schemeClr val="tx2"/>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18" Type="http://schemas.openxmlformats.org/officeDocument/2006/relationships/diagramQuickStyle" Target="../diagrams/quickStyle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2.png"/><Relationship Id="rId17" Type="http://schemas.openxmlformats.org/officeDocument/2006/relationships/diagramLayout" Target="../diagrams/layout2.xml"/><Relationship Id="rId2" Type="http://schemas.openxmlformats.org/officeDocument/2006/relationships/notesSlide" Target="../notesSlides/notesSlide4.xml"/><Relationship Id="rId16" Type="http://schemas.openxmlformats.org/officeDocument/2006/relationships/diagramData" Target="../diagrams/data2.xml"/><Relationship Id="rId20" Type="http://schemas.microsoft.com/office/2007/relationships/diagramDrawing" Target="../diagrams/drawing2.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image" Target="../media/image11.svg"/><Relationship Id="rId5" Type="http://schemas.openxmlformats.org/officeDocument/2006/relationships/diagramQuickStyle" Target="../diagrams/quickStyle1.xml"/><Relationship Id="rId15" Type="http://schemas.openxmlformats.org/officeDocument/2006/relationships/image" Target="../media/image15.svg"/><Relationship Id="rId10" Type="http://schemas.openxmlformats.org/officeDocument/2006/relationships/image" Target="../media/image10.png"/><Relationship Id="rId19" Type="http://schemas.openxmlformats.org/officeDocument/2006/relationships/diagramColors" Target="../diagrams/colors2.xml"/><Relationship Id="rId4" Type="http://schemas.openxmlformats.org/officeDocument/2006/relationships/diagramLayout" Target="../diagrams/layout1.xml"/><Relationship Id="rId9" Type="http://schemas.openxmlformats.org/officeDocument/2006/relationships/image" Target="../media/image9.svg"/><Relationship Id="rId1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hyperlink" Target="mailto:Gina.Uybungco@covered.ca.gov" TargetMode="External"/><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5.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cmqcc.org/news/my-birth-matters-c-section-consumer-education-campaign-launches" TargetMode="External"/><Relationship Id="rId2" Type="http://schemas.openxmlformats.org/officeDocument/2006/relationships/hyperlink" Target="mailto:Allie.Mangiaracino@covered.ca.gov"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3007021"/>
            <a:ext cx="8686800" cy="202016"/>
          </a:xfrm>
        </p:spPr>
        <p:txBody>
          <a:bodyPr/>
          <a:lstStyle/>
          <a:p>
            <a:r>
              <a:rPr lang="en-US" dirty="0"/>
              <a:t>PLAN MANAGEMENT ADVISORY GROUP MEETING</a:t>
            </a:r>
          </a:p>
        </p:txBody>
      </p:sp>
      <p:sp>
        <p:nvSpPr>
          <p:cNvPr id="7" name="Subtitle 6"/>
          <p:cNvSpPr>
            <a:spLocks noGrp="1"/>
          </p:cNvSpPr>
          <p:nvPr>
            <p:ph type="subTitle" idx="1"/>
          </p:nvPr>
        </p:nvSpPr>
        <p:spPr>
          <a:xfrm>
            <a:off x="72483" y="3290789"/>
            <a:ext cx="8686800" cy="188087"/>
          </a:xfrm>
        </p:spPr>
        <p:txBody>
          <a:bodyPr/>
          <a:lstStyle/>
          <a:p>
            <a:r>
              <a:rPr lang="en-US" dirty="0"/>
              <a:t>August 9, 2018</a:t>
            </a:r>
          </a:p>
        </p:txBody>
      </p:sp>
    </p:spTree>
    <p:extLst>
      <p:ext uri="{BB962C8B-B14F-4D97-AF65-F5344CB8AC3E}">
        <p14:creationId xmlns:p14="http://schemas.microsoft.com/office/powerpoint/2010/main" val="3742335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014"/>
            <a:ext cx="8686800" cy="495688"/>
          </a:xfrm>
        </p:spPr>
        <p:txBody>
          <a:bodyPr>
            <a:normAutofit/>
          </a:bodyPr>
          <a:lstStyle/>
          <a:p>
            <a:r>
              <a:rPr lang="en-US" sz="2400" dirty="0"/>
              <a:t>APPROACH TO 0E6</a:t>
            </a:r>
          </a:p>
        </p:txBody>
      </p:sp>
      <p:sp>
        <p:nvSpPr>
          <p:cNvPr id="4" name="Slide Number Placeholder 3"/>
          <p:cNvSpPr>
            <a:spLocks noGrp="1"/>
          </p:cNvSpPr>
          <p:nvPr>
            <p:ph type="sldNum" sz="quarter" idx="4"/>
          </p:nvPr>
        </p:nvSpPr>
        <p:spPr/>
        <p:txBody>
          <a:bodyPr/>
          <a:lstStyle/>
          <a:p>
            <a:fld id="{C8146628-1A01-9741-8A8B-916D51547CC7}" type="slidenum">
              <a:rPr lang="en-US" sz="1100" smtClean="0"/>
              <a:pPr/>
              <a:t>9</a:t>
            </a:fld>
            <a:endParaRPr lang="en-US" sz="1100" dirty="0"/>
          </a:p>
        </p:txBody>
      </p:sp>
      <p:sp>
        <p:nvSpPr>
          <p:cNvPr id="5" name="Text Placeholder 2">
            <a:extLst>
              <a:ext uri="{FF2B5EF4-FFF2-40B4-BE49-F238E27FC236}">
                <a16:creationId xmlns:a16="http://schemas.microsoft.com/office/drawing/2014/main" id="{660FDFFC-43CB-4FF3-A335-78C8D5222A91}"/>
              </a:ext>
            </a:extLst>
          </p:cNvPr>
          <p:cNvSpPr>
            <a:spLocks noGrp="1"/>
          </p:cNvSpPr>
          <p:nvPr>
            <p:ph type="body" sz="quarter" idx="13"/>
          </p:nvPr>
        </p:nvSpPr>
        <p:spPr>
          <a:xfrm>
            <a:off x="3177316" y="643702"/>
            <a:ext cx="5738088" cy="3678916"/>
          </a:xfrm>
        </p:spPr>
        <p:txBody>
          <a:bodyPr>
            <a:normAutofit fontScale="92500" lnSpcReduction="20000"/>
          </a:bodyPr>
          <a:lstStyle/>
          <a:p>
            <a:endParaRPr lang="en-US" dirty="0">
              <a:solidFill>
                <a:srgbClr val="FF0000"/>
              </a:solidFill>
            </a:endParaRPr>
          </a:p>
          <a:p>
            <a:pPr marL="285750" indent="-285750">
              <a:buFont typeface="Arial" panose="020B0604020202020204" pitchFamily="34" charset="0"/>
              <a:buChar char="•"/>
            </a:pPr>
            <a:r>
              <a:rPr lang="en-US" sz="2200" b="1" dirty="0">
                <a:solidFill>
                  <a:schemeClr val="tx1">
                    <a:lumMod val="50000"/>
                    <a:lumOff val="50000"/>
                  </a:schemeClr>
                </a:solidFill>
              </a:rPr>
              <a:t>Stay on message</a:t>
            </a:r>
          </a:p>
          <a:p>
            <a:r>
              <a:rPr lang="en-US" dirty="0">
                <a:solidFill>
                  <a:schemeClr val="tx1">
                    <a:lumMod val="75000"/>
                    <a:lumOff val="25000"/>
                  </a:schemeClr>
                </a:solidFill>
              </a:rPr>
              <a:t>       - </a:t>
            </a:r>
            <a:r>
              <a:rPr lang="en-US" dirty="0">
                <a:solidFill>
                  <a:schemeClr val="tx1">
                    <a:lumMod val="65000"/>
                    <a:lumOff val="35000"/>
                  </a:schemeClr>
                </a:solidFill>
              </a:rPr>
              <a:t>Power of progress</a:t>
            </a:r>
          </a:p>
          <a:p>
            <a:r>
              <a:rPr lang="en-US" dirty="0">
                <a:solidFill>
                  <a:schemeClr val="tx1">
                    <a:lumMod val="65000"/>
                    <a:lumOff val="35000"/>
                  </a:schemeClr>
                </a:solidFill>
              </a:rPr>
              <a:t>       - Worst uninsured rate in nation to &lt;4% uninsured</a:t>
            </a:r>
          </a:p>
          <a:p>
            <a:r>
              <a:rPr lang="en-US" dirty="0">
                <a:solidFill>
                  <a:schemeClr val="tx1">
                    <a:lumMod val="65000"/>
                    <a:lumOff val="35000"/>
                  </a:schemeClr>
                </a:solidFill>
              </a:rPr>
              <a:t>       - Real people stories</a:t>
            </a:r>
          </a:p>
          <a:p>
            <a:endParaRPr lang="en-US" dirty="0">
              <a:solidFill>
                <a:schemeClr val="tx1">
                  <a:lumMod val="65000"/>
                  <a:lumOff val="35000"/>
                </a:schemeClr>
              </a:solidFill>
            </a:endParaRPr>
          </a:p>
          <a:p>
            <a:pPr marL="285750" indent="-285750">
              <a:buFont typeface="Arial" panose="020B0604020202020204" pitchFamily="34" charset="0"/>
              <a:buChar char="•"/>
            </a:pPr>
            <a:r>
              <a:rPr lang="en-US" sz="2200" b="1" dirty="0">
                <a:solidFill>
                  <a:schemeClr val="tx1">
                    <a:lumMod val="50000"/>
                    <a:lumOff val="50000"/>
                  </a:schemeClr>
                </a:solidFill>
              </a:rPr>
              <a:t>Focus on what’s working</a:t>
            </a:r>
          </a:p>
          <a:p>
            <a:r>
              <a:rPr lang="en-US" dirty="0">
                <a:solidFill>
                  <a:schemeClr val="tx1">
                    <a:lumMod val="75000"/>
                    <a:lumOff val="25000"/>
                  </a:schemeClr>
                </a:solidFill>
              </a:rPr>
              <a:t>      - </a:t>
            </a:r>
            <a:r>
              <a:rPr lang="en-US" dirty="0">
                <a:solidFill>
                  <a:schemeClr val="tx1">
                    <a:lumMod val="65000"/>
                    <a:lumOff val="35000"/>
                  </a:schemeClr>
                </a:solidFill>
              </a:rPr>
              <a:t>Strong partners and advocates</a:t>
            </a:r>
          </a:p>
          <a:p>
            <a:r>
              <a:rPr lang="en-US" dirty="0">
                <a:solidFill>
                  <a:schemeClr val="tx1">
                    <a:lumMod val="65000"/>
                    <a:lumOff val="35000"/>
                  </a:schemeClr>
                </a:solidFill>
              </a:rPr>
              <a:t>      - In-person assistance</a:t>
            </a:r>
          </a:p>
          <a:p>
            <a:r>
              <a:rPr lang="en-US" dirty="0">
                <a:solidFill>
                  <a:schemeClr val="tx1">
                    <a:lumMod val="65000"/>
                    <a:lumOff val="35000"/>
                  </a:schemeClr>
                </a:solidFill>
              </a:rPr>
              <a:t>      - Storefront program</a:t>
            </a:r>
          </a:p>
          <a:p>
            <a:r>
              <a:rPr lang="en-US" dirty="0">
                <a:solidFill>
                  <a:schemeClr val="tx1">
                    <a:lumMod val="65000"/>
                    <a:lumOff val="35000"/>
                  </a:schemeClr>
                </a:solidFill>
              </a:rPr>
              <a:t>      - Help On Demand</a:t>
            </a:r>
          </a:p>
          <a:p>
            <a:endParaRPr lang="en-US" dirty="0">
              <a:solidFill>
                <a:schemeClr val="tx1">
                  <a:lumMod val="75000"/>
                  <a:lumOff val="25000"/>
                </a:schemeClr>
              </a:solidFill>
            </a:endParaRPr>
          </a:p>
          <a:p>
            <a:pPr marL="285750" indent="-285750">
              <a:buFont typeface="Arial" panose="020B0604020202020204" pitchFamily="34" charset="0"/>
              <a:buChar char="•"/>
            </a:pPr>
            <a:r>
              <a:rPr lang="en-US" sz="2200" b="1" dirty="0">
                <a:solidFill>
                  <a:schemeClr val="tx1">
                    <a:lumMod val="50000"/>
                    <a:lumOff val="50000"/>
                  </a:schemeClr>
                </a:solidFill>
              </a:rPr>
              <a:t>Innovate &amp; Improve</a:t>
            </a:r>
          </a:p>
          <a:p>
            <a:r>
              <a:rPr lang="en-US" dirty="0">
                <a:solidFill>
                  <a:schemeClr val="tx1">
                    <a:lumMod val="75000"/>
                    <a:lumOff val="25000"/>
                  </a:schemeClr>
                </a:solidFill>
              </a:rPr>
              <a:t>      - </a:t>
            </a:r>
            <a:r>
              <a:rPr lang="en-US" dirty="0" err="1">
                <a:solidFill>
                  <a:schemeClr val="tx1">
                    <a:lumMod val="65000"/>
                    <a:lumOff val="35000"/>
                  </a:schemeClr>
                </a:solidFill>
              </a:rPr>
              <a:t>CalHEERS</a:t>
            </a:r>
            <a:r>
              <a:rPr lang="en-US" dirty="0">
                <a:solidFill>
                  <a:schemeClr val="tx1">
                    <a:lumMod val="65000"/>
                    <a:lumOff val="35000"/>
                  </a:schemeClr>
                </a:solidFill>
              </a:rPr>
              <a:t> enhancements</a:t>
            </a:r>
          </a:p>
          <a:p>
            <a:r>
              <a:rPr lang="en-US" dirty="0">
                <a:solidFill>
                  <a:schemeClr val="tx1">
                    <a:lumMod val="65000"/>
                    <a:lumOff val="35000"/>
                  </a:schemeClr>
                </a:solidFill>
              </a:rPr>
              <a:t>      - Pilot programs</a:t>
            </a:r>
          </a:p>
          <a:p>
            <a:r>
              <a:rPr lang="en-US" dirty="0">
                <a:solidFill>
                  <a:schemeClr val="tx1">
                    <a:lumMod val="65000"/>
                    <a:lumOff val="35000"/>
                  </a:schemeClr>
                </a:solidFill>
              </a:rPr>
              <a:t>      - </a:t>
            </a:r>
            <a:r>
              <a:rPr lang="en-US" dirty="0" err="1">
                <a:solidFill>
                  <a:schemeClr val="tx1">
                    <a:lumMod val="65000"/>
                    <a:lumOff val="35000"/>
                  </a:schemeClr>
                </a:solidFill>
              </a:rPr>
              <a:t>Medi</a:t>
            </a:r>
            <a:r>
              <a:rPr lang="en-US" dirty="0">
                <a:solidFill>
                  <a:schemeClr val="tx1">
                    <a:lumMod val="65000"/>
                    <a:lumOff val="35000"/>
                  </a:schemeClr>
                </a:solidFill>
              </a:rPr>
              <a:t>-Cal to Covered.CA process improvement</a:t>
            </a:r>
          </a:p>
        </p:txBody>
      </p:sp>
      <p:sp>
        <p:nvSpPr>
          <p:cNvPr id="3" name="TextBox 2">
            <a:extLst>
              <a:ext uri="{FF2B5EF4-FFF2-40B4-BE49-F238E27FC236}">
                <a16:creationId xmlns:a16="http://schemas.microsoft.com/office/drawing/2014/main" id="{984FBCDC-1118-4EF3-ADA9-48B3379EEACB}"/>
              </a:ext>
            </a:extLst>
          </p:cNvPr>
          <p:cNvSpPr txBox="1"/>
          <p:nvPr/>
        </p:nvSpPr>
        <p:spPr>
          <a:xfrm>
            <a:off x="743017" y="1236664"/>
            <a:ext cx="1792874" cy="830997"/>
          </a:xfrm>
          <a:prstGeom prst="rect">
            <a:avLst/>
          </a:prstGeom>
          <a:noFill/>
        </p:spPr>
        <p:txBody>
          <a:bodyPr wrap="square" rtlCol="0">
            <a:spAutoFit/>
          </a:bodyPr>
          <a:lstStyle/>
          <a:p>
            <a:r>
              <a:rPr lang="en-US" sz="4800" b="1" dirty="0">
                <a:solidFill>
                  <a:srgbClr val="19B9CA"/>
                </a:solidFill>
                <a:latin typeface="Arial" panose="020B0604020202020204" pitchFamily="34" charset="0"/>
                <a:cs typeface="Arial" panose="020B0604020202020204" pitchFamily="34" charset="0"/>
              </a:rPr>
              <a:t>46%</a:t>
            </a:r>
          </a:p>
        </p:txBody>
      </p:sp>
      <p:sp>
        <p:nvSpPr>
          <p:cNvPr id="7" name="TextBox 6">
            <a:extLst>
              <a:ext uri="{FF2B5EF4-FFF2-40B4-BE49-F238E27FC236}">
                <a16:creationId xmlns:a16="http://schemas.microsoft.com/office/drawing/2014/main" id="{8EEB54D8-6AC0-404C-91A7-051C23143EE7}"/>
              </a:ext>
            </a:extLst>
          </p:cNvPr>
          <p:cNvSpPr txBox="1"/>
          <p:nvPr/>
        </p:nvSpPr>
        <p:spPr>
          <a:xfrm>
            <a:off x="803563" y="1942144"/>
            <a:ext cx="1671782" cy="1200329"/>
          </a:xfrm>
          <a:prstGeom prst="rect">
            <a:avLst/>
          </a:prstGeom>
          <a:noFill/>
        </p:spPr>
        <p:txBody>
          <a:bodyPr wrap="square" rtlCol="0">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of consumers enrolled with in-person assister</a:t>
            </a:r>
          </a:p>
        </p:txBody>
      </p:sp>
    </p:spTree>
    <p:extLst>
      <p:ext uri="{BB962C8B-B14F-4D97-AF65-F5344CB8AC3E}">
        <p14:creationId xmlns:p14="http://schemas.microsoft.com/office/powerpoint/2010/main" val="3813530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826" y="189026"/>
            <a:ext cx="8686800" cy="495688"/>
          </a:xfrm>
        </p:spPr>
        <p:txBody>
          <a:bodyPr>
            <a:normAutofit/>
          </a:bodyPr>
          <a:lstStyle/>
          <a:p>
            <a:r>
              <a:rPr lang="en-US" sz="2200" dirty="0"/>
              <a:t>PLAN MANAGEMENT UPDATES</a:t>
            </a:r>
          </a:p>
        </p:txBody>
      </p:sp>
      <p:sp>
        <p:nvSpPr>
          <p:cNvPr id="4" name="Slide Number Placeholder 3"/>
          <p:cNvSpPr>
            <a:spLocks noGrp="1"/>
          </p:cNvSpPr>
          <p:nvPr>
            <p:ph type="sldNum" sz="quarter" idx="4"/>
          </p:nvPr>
        </p:nvSpPr>
        <p:spPr/>
        <p:txBody>
          <a:bodyPr/>
          <a:lstStyle/>
          <a:p>
            <a:fld id="{C8146628-1A01-9741-8A8B-916D51547CC7}" type="slidenum">
              <a:rPr lang="en-US" sz="1100" smtClean="0"/>
              <a:pPr/>
              <a:t>10</a:t>
            </a:fld>
            <a:endParaRPr lang="en-US" sz="1100" dirty="0"/>
          </a:p>
        </p:txBody>
      </p:sp>
      <p:sp>
        <p:nvSpPr>
          <p:cNvPr id="5" name="Text Placeholder 2">
            <a:extLst>
              <a:ext uri="{FF2B5EF4-FFF2-40B4-BE49-F238E27FC236}">
                <a16:creationId xmlns:a16="http://schemas.microsoft.com/office/drawing/2014/main" id="{660FDFFC-43CB-4FF3-A335-78C8D5222A91}"/>
              </a:ext>
            </a:extLst>
          </p:cNvPr>
          <p:cNvSpPr>
            <a:spLocks noGrp="1"/>
          </p:cNvSpPr>
          <p:nvPr>
            <p:ph type="body" sz="quarter" idx="13"/>
          </p:nvPr>
        </p:nvSpPr>
        <p:spPr>
          <a:xfrm>
            <a:off x="228603" y="966103"/>
            <a:ext cx="8687108" cy="3805958"/>
          </a:xfrm>
        </p:spPr>
        <p:txBody>
          <a:bodyPr/>
          <a:lstStyle/>
          <a:p>
            <a:pPr marL="285750" indent="-285750">
              <a:buFont typeface="Arial" panose="020B0604020202020204" pitchFamily="34" charset="0"/>
              <a:buChar char="•"/>
            </a:pPr>
            <a:r>
              <a:rPr lang="en-US" dirty="0"/>
              <a:t>New Deputy Director: Jan Falzarano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New Health Equity Officer: Taylor Priestley </a:t>
            </a:r>
          </a:p>
          <a:p>
            <a:pPr marL="285750" indent="-285750">
              <a:buFont typeface="Arial" panose="020B0604020202020204" pitchFamily="34" charset="0"/>
              <a:buChar char="•"/>
            </a:pPr>
            <a:endParaRPr lang="en-US" dirty="0"/>
          </a:p>
          <a:p>
            <a:pPr marL="842949" lvl="1" indent="-285750">
              <a:buFont typeface="Arial" panose="020B0604020202020204" pitchFamily="34" charset="0"/>
              <a:buChar char="•"/>
            </a:pPr>
            <a:r>
              <a:rPr lang="en-US" sz="1600" dirty="0"/>
              <a:t>Will oversee a new unit focused on Quality, Population Health and Health Equity, Population Care. (Formerly “Quality Team” but being expanded based on Plan Management strategic direction.)</a:t>
            </a:r>
          </a:p>
          <a:p>
            <a:pPr marL="842949" lvl="1" indent="-285750">
              <a:buFont typeface="Arial" panose="020B0604020202020204" pitchFamily="34" charset="0"/>
              <a:buChar char="•"/>
            </a:pPr>
            <a:endParaRPr lang="en-US" sz="1600" dirty="0"/>
          </a:p>
          <a:p>
            <a:pPr marL="842949" lvl="1" indent="-285750">
              <a:buFont typeface="Arial" panose="020B0604020202020204" pitchFamily="34" charset="0"/>
              <a:buChar char="•"/>
            </a:pPr>
            <a:r>
              <a:rPr lang="en-US" sz="1600" dirty="0"/>
              <a:t>This team will ensure health equity perspective and priorities to all elements of quality improvement and delivery system reform agenda </a:t>
            </a:r>
          </a:p>
          <a:p>
            <a:pPr lvl="1" indent="0">
              <a:buNone/>
            </a:pPr>
            <a:endParaRPr lang="en-US" sz="1600" dirty="0"/>
          </a:p>
        </p:txBody>
      </p:sp>
    </p:spTree>
    <p:extLst>
      <p:ext uri="{BB962C8B-B14F-4D97-AF65-F5344CB8AC3E}">
        <p14:creationId xmlns:p14="http://schemas.microsoft.com/office/powerpoint/2010/main" val="573685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8146628-1A01-9741-8A8B-916D51547CC7}" type="slidenum">
              <a:rPr lang="en-US" sz="1100" smtClean="0"/>
              <a:pPr/>
              <a:t>11</a:t>
            </a:fld>
            <a:endParaRPr lang="en-US" sz="1100" dirty="0"/>
          </a:p>
        </p:txBody>
      </p:sp>
      <p:sp>
        <p:nvSpPr>
          <p:cNvPr id="13" name="Title 1">
            <a:extLst>
              <a:ext uri="{FF2B5EF4-FFF2-40B4-BE49-F238E27FC236}">
                <a16:creationId xmlns:a16="http://schemas.microsoft.com/office/drawing/2014/main" id="{3C140DF3-6372-4DA8-9B0F-5B3DB36080E8}"/>
              </a:ext>
            </a:extLst>
          </p:cNvPr>
          <p:cNvSpPr>
            <a:spLocks noGrp="1"/>
          </p:cNvSpPr>
          <p:nvPr>
            <p:ph type="title"/>
          </p:nvPr>
        </p:nvSpPr>
        <p:spPr>
          <a:xfrm>
            <a:off x="108806" y="110033"/>
            <a:ext cx="8686800" cy="495688"/>
          </a:xfrm>
        </p:spPr>
        <p:txBody>
          <a:bodyPr>
            <a:normAutofit/>
          </a:bodyPr>
          <a:lstStyle/>
          <a:p>
            <a:r>
              <a:rPr lang="en-US" sz="2200" dirty="0"/>
              <a:t>PLAN MANAGEMENT: CURRENT STRUCTURE</a:t>
            </a:r>
          </a:p>
        </p:txBody>
      </p:sp>
      <p:sp>
        <p:nvSpPr>
          <p:cNvPr id="2" name="Rectangle 1">
            <a:extLst>
              <a:ext uri="{FF2B5EF4-FFF2-40B4-BE49-F238E27FC236}">
                <a16:creationId xmlns:a16="http://schemas.microsoft.com/office/drawing/2014/main" id="{410C4224-0A2E-4930-827B-A770DBA3A9D2}"/>
              </a:ext>
            </a:extLst>
          </p:cNvPr>
          <p:cNvSpPr/>
          <p:nvPr/>
        </p:nvSpPr>
        <p:spPr>
          <a:xfrm>
            <a:off x="3213459" y="754777"/>
            <a:ext cx="2042927" cy="992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100" b="1" dirty="0">
                <a:solidFill>
                  <a:prstClr val="white"/>
                </a:solidFill>
                <a:cs typeface="Arial" panose="020B0604020202020204" pitchFamily="34" charset="0"/>
              </a:rPr>
              <a:t>James DeBenedetti </a:t>
            </a:r>
          </a:p>
          <a:p>
            <a:pPr lvl="0" algn="ctr"/>
            <a:r>
              <a:rPr lang="en-US" sz="1100" b="1" dirty="0">
                <a:solidFill>
                  <a:prstClr val="white"/>
                </a:solidFill>
                <a:cs typeface="Arial" panose="020B0604020202020204" pitchFamily="34" charset="0"/>
              </a:rPr>
              <a:t>Director</a:t>
            </a:r>
          </a:p>
          <a:p>
            <a:pPr lvl="0" algn="ctr"/>
            <a:endParaRPr lang="en-US" sz="1100" b="1" dirty="0">
              <a:solidFill>
                <a:prstClr val="white"/>
              </a:solidFill>
              <a:cs typeface="Arial" panose="020B0604020202020204" pitchFamily="34" charset="0"/>
            </a:endParaRPr>
          </a:p>
          <a:p>
            <a:pPr lvl="0" algn="ctr"/>
            <a:r>
              <a:rPr lang="en-US" sz="1100" b="1" dirty="0">
                <a:solidFill>
                  <a:prstClr val="white"/>
                </a:solidFill>
                <a:cs typeface="Arial" panose="020B0604020202020204" pitchFamily="34" charset="0"/>
              </a:rPr>
              <a:t>Jan Falzarano</a:t>
            </a:r>
          </a:p>
          <a:p>
            <a:pPr lvl="0" algn="ctr"/>
            <a:r>
              <a:rPr lang="en-US" sz="1100" b="1" dirty="0">
                <a:solidFill>
                  <a:prstClr val="white"/>
                </a:solidFill>
                <a:cs typeface="Arial" panose="020B0604020202020204" pitchFamily="34" charset="0"/>
              </a:rPr>
              <a:t>Deputy Director</a:t>
            </a:r>
          </a:p>
        </p:txBody>
      </p:sp>
      <p:sp>
        <p:nvSpPr>
          <p:cNvPr id="14" name="Rectangle 13">
            <a:extLst>
              <a:ext uri="{FF2B5EF4-FFF2-40B4-BE49-F238E27FC236}">
                <a16:creationId xmlns:a16="http://schemas.microsoft.com/office/drawing/2014/main" id="{6A5B7D83-C820-49A2-8294-7A8861648C95}"/>
              </a:ext>
            </a:extLst>
          </p:cNvPr>
          <p:cNvSpPr/>
          <p:nvPr/>
        </p:nvSpPr>
        <p:spPr>
          <a:xfrm>
            <a:off x="5711460" y="1085637"/>
            <a:ext cx="2042927" cy="661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Lance Lang</a:t>
            </a:r>
          </a:p>
          <a:p>
            <a:pPr algn="ctr"/>
            <a:r>
              <a:rPr lang="en-US" sz="1100" b="1" dirty="0"/>
              <a:t>Chief Medical Officer</a:t>
            </a:r>
          </a:p>
        </p:txBody>
      </p:sp>
      <p:sp>
        <p:nvSpPr>
          <p:cNvPr id="15" name="Rectangle 14">
            <a:extLst>
              <a:ext uri="{FF2B5EF4-FFF2-40B4-BE49-F238E27FC236}">
                <a16:creationId xmlns:a16="http://schemas.microsoft.com/office/drawing/2014/main" id="{B677F432-24AE-41EF-8A05-2F86090EA025}"/>
              </a:ext>
            </a:extLst>
          </p:cNvPr>
          <p:cNvSpPr/>
          <p:nvPr/>
        </p:nvSpPr>
        <p:spPr>
          <a:xfrm>
            <a:off x="4374331" y="2007260"/>
            <a:ext cx="2374404" cy="649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u="sng" dirty="0"/>
              <a:t>Population Care</a:t>
            </a:r>
            <a:endParaRPr lang="en-US" sz="1100" b="1" dirty="0"/>
          </a:p>
          <a:p>
            <a:pPr algn="ctr"/>
            <a:r>
              <a:rPr lang="en-US" sz="1100" b="1" dirty="0"/>
              <a:t>Taylor Priestley</a:t>
            </a:r>
          </a:p>
          <a:p>
            <a:pPr algn="ctr"/>
            <a:r>
              <a:rPr lang="en-US" sz="1100" b="1" dirty="0"/>
              <a:t>Health Equity Officer</a:t>
            </a:r>
          </a:p>
        </p:txBody>
      </p:sp>
      <p:sp>
        <p:nvSpPr>
          <p:cNvPr id="6" name="Rectangle 5">
            <a:extLst>
              <a:ext uri="{FF2B5EF4-FFF2-40B4-BE49-F238E27FC236}">
                <a16:creationId xmlns:a16="http://schemas.microsoft.com/office/drawing/2014/main" id="{FD541B29-571F-46E7-B163-A04E00C28C01}"/>
              </a:ext>
            </a:extLst>
          </p:cNvPr>
          <p:cNvSpPr/>
          <p:nvPr/>
        </p:nvSpPr>
        <p:spPr>
          <a:xfrm>
            <a:off x="2294532" y="1977632"/>
            <a:ext cx="1837853" cy="6797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100" b="1" u="sng" dirty="0">
                <a:solidFill>
                  <a:prstClr val="white"/>
                </a:solidFill>
              </a:rPr>
              <a:t>Contracts</a:t>
            </a:r>
          </a:p>
          <a:p>
            <a:pPr lvl="0" algn="ctr"/>
            <a:r>
              <a:rPr lang="en-US" sz="1100" b="1" dirty="0">
                <a:solidFill>
                  <a:prstClr val="white"/>
                </a:solidFill>
              </a:rPr>
              <a:t>Elise Dickinson</a:t>
            </a:r>
          </a:p>
          <a:p>
            <a:pPr lvl="0" algn="ctr"/>
            <a:r>
              <a:rPr lang="en-US" sz="1100" b="1" dirty="0">
                <a:solidFill>
                  <a:prstClr val="white"/>
                </a:solidFill>
              </a:rPr>
              <a:t>Manager</a:t>
            </a:r>
          </a:p>
        </p:txBody>
      </p:sp>
      <p:sp>
        <p:nvSpPr>
          <p:cNvPr id="18" name="Rectangle 17">
            <a:extLst>
              <a:ext uri="{FF2B5EF4-FFF2-40B4-BE49-F238E27FC236}">
                <a16:creationId xmlns:a16="http://schemas.microsoft.com/office/drawing/2014/main" id="{8D8B48E1-DF2E-43CE-9D7D-2852818F75C0}"/>
              </a:ext>
            </a:extLst>
          </p:cNvPr>
          <p:cNvSpPr/>
          <p:nvPr/>
        </p:nvSpPr>
        <p:spPr>
          <a:xfrm>
            <a:off x="6990681" y="2026516"/>
            <a:ext cx="1837853" cy="649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u="sng" dirty="0"/>
              <a:t>Analytics and Informatics</a:t>
            </a:r>
          </a:p>
          <a:p>
            <a:pPr algn="ctr"/>
            <a:r>
              <a:rPr lang="en-US" sz="1100" b="1" dirty="0"/>
              <a:t>Kristi Downer </a:t>
            </a:r>
          </a:p>
          <a:p>
            <a:pPr algn="ctr"/>
            <a:r>
              <a:rPr lang="en-US" sz="1100" b="1" dirty="0"/>
              <a:t>Interim Lead</a:t>
            </a:r>
          </a:p>
        </p:txBody>
      </p:sp>
      <p:sp>
        <p:nvSpPr>
          <p:cNvPr id="19" name="Rectangle 18">
            <a:extLst>
              <a:ext uri="{FF2B5EF4-FFF2-40B4-BE49-F238E27FC236}">
                <a16:creationId xmlns:a16="http://schemas.microsoft.com/office/drawing/2014/main" id="{E4268C33-C37D-466D-B42B-9398662A8279}"/>
              </a:ext>
            </a:extLst>
          </p:cNvPr>
          <p:cNvSpPr/>
          <p:nvPr/>
        </p:nvSpPr>
        <p:spPr>
          <a:xfrm>
            <a:off x="214733" y="1977632"/>
            <a:ext cx="1837853" cy="6797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u="sng" dirty="0"/>
              <a:t>Issuer Engagement </a:t>
            </a:r>
          </a:p>
          <a:p>
            <a:pPr algn="ctr"/>
            <a:r>
              <a:rPr lang="en-US" sz="1100" b="1" dirty="0"/>
              <a:t>Pam Power</a:t>
            </a:r>
          </a:p>
          <a:p>
            <a:pPr algn="ctr"/>
            <a:r>
              <a:rPr lang="en-US" sz="1100" b="1" dirty="0"/>
              <a:t>Manager</a:t>
            </a:r>
          </a:p>
        </p:txBody>
      </p:sp>
      <p:sp>
        <p:nvSpPr>
          <p:cNvPr id="3" name="Rectangle 2">
            <a:extLst>
              <a:ext uri="{FF2B5EF4-FFF2-40B4-BE49-F238E27FC236}">
                <a16:creationId xmlns:a16="http://schemas.microsoft.com/office/drawing/2014/main" id="{DA676EAF-08AD-47A1-8E44-048455B5B627}"/>
              </a:ext>
            </a:extLst>
          </p:cNvPr>
          <p:cNvSpPr/>
          <p:nvPr/>
        </p:nvSpPr>
        <p:spPr>
          <a:xfrm>
            <a:off x="6748735" y="2833866"/>
            <a:ext cx="2266688" cy="1477328"/>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1000" dirty="0">
                <a:latin typeface="Calibri" panose="020F0502020204030204" pitchFamily="34" charset="0"/>
                <a:ea typeface="Times New Roman" panose="02020603050405020304" pitchFamily="18" charset="0"/>
              </a:rPr>
              <a:t>Assess and analyze health and dental plan data including premiums, service area, enrollment, networks and provider directory.</a:t>
            </a:r>
          </a:p>
          <a:p>
            <a:pPr marL="342900" marR="0" lvl="0" indent="-342900">
              <a:spcBef>
                <a:spcPts val="0"/>
              </a:spcBef>
              <a:spcAft>
                <a:spcPts val="0"/>
              </a:spcAft>
              <a:buFont typeface="Symbol" panose="05050102010706020507" pitchFamily="18" charset="2"/>
              <a:buChar char=""/>
            </a:pPr>
            <a:r>
              <a:rPr lang="en-US" sz="1000" dirty="0">
                <a:latin typeface="Calibri" panose="020F0502020204030204" pitchFamily="34" charset="0"/>
                <a:ea typeface="Times New Roman" panose="02020603050405020304" pitchFamily="18" charset="0"/>
              </a:rPr>
              <a:t>Benefit design development.</a:t>
            </a:r>
          </a:p>
          <a:p>
            <a:pPr marL="342900" marR="0" lvl="0" indent="-342900">
              <a:spcBef>
                <a:spcPts val="0"/>
              </a:spcBef>
              <a:spcAft>
                <a:spcPts val="0"/>
              </a:spcAft>
              <a:buFont typeface="Symbol" panose="05050102010706020507" pitchFamily="18" charset="2"/>
              <a:buChar char=""/>
            </a:pPr>
            <a:r>
              <a:rPr lang="en-US" sz="1000" dirty="0">
                <a:latin typeface="Calibri" panose="020F0502020204030204" pitchFamily="34" charset="0"/>
                <a:ea typeface="Calibri" panose="020F0502020204030204" pitchFamily="34" charset="0"/>
              </a:rPr>
              <a:t>Market research and comparison of benefit designs, pricing, and enrollment. </a:t>
            </a:r>
          </a:p>
        </p:txBody>
      </p:sp>
      <p:sp>
        <p:nvSpPr>
          <p:cNvPr id="7" name="Rectangle 6">
            <a:extLst>
              <a:ext uri="{FF2B5EF4-FFF2-40B4-BE49-F238E27FC236}">
                <a16:creationId xmlns:a16="http://schemas.microsoft.com/office/drawing/2014/main" id="{6E5C08B2-78E7-419F-A823-79B114DC35E0}"/>
              </a:ext>
            </a:extLst>
          </p:cNvPr>
          <p:cNvSpPr/>
          <p:nvPr/>
        </p:nvSpPr>
        <p:spPr>
          <a:xfrm>
            <a:off x="191916" y="2743497"/>
            <a:ext cx="1837853" cy="1785104"/>
          </a:xfrm>
          <a:prstGeom prst="rect">
            <a:avLst/>
          </a:prstGeom>
        </p:spPr>
        <p:txBody>
          <a:bodyPr wrap="square">
            <a:spAutoFit/>
          </a:bodyPr>
          <a:lstStyle/>
          <a:p>
            <a:pPr marL="171450" indent="-171450">
              <a:buFont typeface="Arial" panose="020B0604020202020204" pitchFamily="34" charset="0"/>
              <a:buChar char="•"/>
            </a:pPr>
            <a:r>
              <a:rPr lang="en-US" sz="1000" dirty="0">
                <a:latin typeface="Calibri" panose="020F0502020204030204" pitchFamily="34" charset="0"/>
                <a:ea typeface="Calibri" panose="020F0502020204030204" pitchFamily="34" charset="0"/>
              </a:rPr>
              <a:t>Plan Managers are liaisons between Covered California and health and dental plan issuers, ensuring daily formal and informal communication and problem solving.</a:t>
            </a:r>
          </a:p>
          <a:p>
            <a:pPr marL="171450" indent="-171450">
              <a:buFont typeface="Arial" panose="020B0604020202020204" pitchFamily="34" charset="0"/>
              <a:buChar char="•"/>
            </a:pPr>
            <a:r>
              <a:rPr lang="en-US" sz="1000" dirty="0"/>
              <a:t>Coordinate with other divisions, agencies and organizations related to health plan issue resolution.</a:t>
            </a:r>
            <a:endParaRPr lang="en-US" sz="1000" dirty="0">
              <a:effectLst/>
              <a:latin typeface="Calibri" panose="020F0502020204030204" pitchFamily="34" charset="0"/>
              <a:ea typeface="Calibri" panose="020F0502020204030204" pitchFamily="34" charset="0"/>
            </a:endParaRPr>
          </a:p>
        </p:txBody>
      </p:sp>
      <p:sp>
        <p:nvSpPr>
          <p:cNvPr id="16" name="Rectangle 15">
            <a:extLst>
              <a:ext uri="{FF2B5EF4-FFF2-40B4-BE49-F238E27FC236}">
                <a16:creationId xmlns:a16="http://schemas.microsoft.com/office/drawing/2014/main" id="{CA4A245C-E671-440B-AC41-4C5953F8CBE9}"/>
              </a:ext>
            </a:extLst>
          </p:cNvPr>
          <p:cNvSpPr/>
          <p:nvPr/>
        </p:nvSpPr>
        <p:spPr>
          <a:xfrm>
            <a:off x="4374331" y="2833866"/>
            <a:ext cx="2296530" cy="1938992"/>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1000" dirty="0">
                <a:latin typeface="Calibri" panose="020F0502020204030204" pitchFamily="34" charset="0"/>
                <a:ea typeface="Times New Roman" panose="02020603050405020304" pitchFamily="18" charset="0"/>
              </a:rPr>
              <a:t>Attachment 7 &amp; Quality Improvement Strategy (QIS), and other quality-related work.</a:t>
            </a:r>
          </a:p>
          <a:p>
            <a:pPr marL="342900" marR="0" lvl="0" indent="-342900">
              <a:spcBef>
                <a:spcPts val="0"/>
              </a:spcBef>
              <a:spcAft>
                <a:spcPts val="0"/>
              </a:spcAft>
              <a:buFont typeface="Symbol" panose="05050102010706020507" pitchFamily="18" charset="2"/>
              <a:buChar char=""/>
            </a:pPr>
            <a:r>
              <a:rPr lang="en-US" sz="1000" dirty="0">
                <a:latin typeface="Calibri" panose="020F0502020204030204" pitchFamily="34" charset="0"/>
                <a:ea typeface="Calibri" panose="020F0502020204030204" pitchFamily="34" charset="0"/>
              </a:rPr>
              <a:t>Health Equity (will be infused into new work agenda).</a:t>
            </a:r>
          </a:p>
          <a:p>
            <a:pPr marL="342900" marR="0" lvl="0" indent="-342900">
              <a:spcBef>
                <a:spcPts val="0"/>
              </a:spcBef>
              <a:spcAft>
                <a:spcPts val="0"/>
              </a:spcAft>
              <a:buFont typeface="Symbol" panose="05050102010706020507" pitchFamily="18" charset="2"/>
              <a:buChar char=""/>
            </a:pPr>
            <a:r>
              <a:rPr lang="en-US" sz="1000" dirty="0">
                <a:latin typeface="Calibri" panose="020F0502020204030204" pitchFamily="34" charset="0"/>
                <a:ea typeface="Times New Roman" panose="02020603050405020304" pitchFamily="18" charset="0"/>
              </a:rPr>
              <a:t>Consumer decision making tools (i.e. provider directory).</a:t>
            </a:r>
          </a:p>
          <a:p>
            <a:pPr marL="342900" marR="0" lvl="0" indent="-342900">
              <a:spcBef>
                <a:spcPts val="0"/>
              </a:spcBef>
              <a:spcAft>
                <a:spcPts val="0"/>
              </a:spcAft>
              <a:buFont typeface="Symbol" panose="05050102010706020507" pitchFamily="18" charset="2"/>
              <a:buChar char=""/>
            </a:pPr>
            <a:r>
              <a:rPr lang="en-US" sz="1000" dirty="0">
                <a:latin typeface="Calibri" panose="020F0502020204030204" pitchFamily="34" charset="0"/>
                <a:ea typeface="Calibri" panose="020F0502020204030204" pitchFamily="34" charset="0"/>
              </a:rPr>
              <a:t>Engagement with external organizations related to delivery system improvement and population care.</a:t>
            </a:r>
          </a:p>
          <a:p>
            <a:pPr marL="342900" marR="0" lvl="0" indent="-342900">
              <a:spcBef>
                <a:spcPts val="0"/>
              </a:spcBef>
              <a:spcAft>
                <a:spcPts val="0"/>
              </a:spcAft>
              <a:buFont typeface="Symbol" panose="05050102010706020507" pitchFamily="18" charset="2"/>
              <a:buChar char=""/>
            </a:pPr>
            <a:endParaRPr lang="en-US" sz="1000" dirty="0">
              <a:latin typeface="Calibri" panose="020F0502020204030204" pitchFamily="34" charset="0"/>
              <a:ea typeface="Calibri" panose="020F0502020204030204" pitchFamily="34" charset="0"/>
            </a:endParaRPr>
          </a:p>
        </p:txBody>
      </p:sp>
      <p:sp>
        <p:nvSpPr>
          <p:cNvPr id="17" name="Rectangle 16">
            <a:extLst>
              <a:ext uri="{FF2B5EF4-FFF2-40B4-BE49-F238E27FC236}">
                <a16:creationId xmlns:a16="http://schemas.microsoft.com/office/drawing/2014/main" id="{AF66F969-FB5B-4662-9340-7CF48A66D803}"/>
              </a:ext>
            </a:extLst>
          </p:cNvPr>
          <p:cNvSpPr/>
          <p:nvPr/>
        </p:nvSpPr>
        <p:spPr>
          <a:xfrm>
            <a:off x="2107643" y="2884166"/>
            <a:ext cx="2108448" cy="163121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1000" dirty="0">
                <a:latin typeface="Calibri" panose="020F0502020204030204" pitchFamily="34" charset="0"/>
                <a:ea typeface="Calibri" panose="020F0502020204030204" pitchFamily="34" charset="0"/>
              </a:rPr>
              <a:t>Health and dental issuer contract management for individual and CCSB markets. </a:t>
            </a:r>
          </a:p>
          <a:p>
            <a:pPr marL="342900" marR="0" lvl="0" indent="-342900">
              <a:spcBef>
                <a:spcPts val="0"/>
              </a:spcBef>
              <a:spcAft>
                <a:spcPts val="0"/>
              </a:spcAft>
              <a:buFont typeface="Symbol" panose="05050102010706020507" pitchFamily="18" charset="2"/>
              <a:buChar char=""/>
            </a:pPr>
            <a:r>
              <a:rPr lang="en-US" sz="1000" dirty="0">
                <a:latin typeface="Calibri" panose="020F0502020204030204" pitchFamily="34" charset="0"/>
                <a:ea typeface="Calibri" panose="020F0502020204030204" pitchFamily="34" charset="0"/>
              </a:rPr>
              <a:t>Certification Management for QHP and QDP, Individual and CCSB markets.</a:t>
            </a:r>
          </a:p>
          <a:p>
            <a:pPr marL="342900" indent="-342900">
              <a:buFont typeface="Symbol" panose="05050102010706020507" pitchFamily="18" charset="2"/>
              <a:buChar char=""/>
            </a:pPr>
            <a:r>
              <a:rPr lang="en-US" sz="1000" dirty="0">
                <a:latin typeface="Calibri" panose="020F0502020204030204" pitchFamily="34" charset="0"/>
                <a:ea typeface="Calibri" panose="020F0502020204030204" pitchFamily="34" charset="0"/>
              </a:rPr>
              <a:t>Vendor contracts.</a:t>
            </a:r>
          </a:p>
          <a:p>
            <a:pPr marL="342900" indent="-342900">
              <a:buFont typeface="Symbol" panose="05050102010706020507" pitchFamily="18" charset="2"/>
              <a:buChar char=""/>
            </a:pPr>
            <a:r>
              <a:rPr lang="en-US" sz="1000" dirty="0">
                <a:latin typeface="Calibri" panose="020F0502020204030204" pitchFamily="34" charset="0"/>
                <a:ea typeface="Calibri" panose="020F0502020204030204" pitchFamily="34" charset="0"/>
              </a:rPr>
              <a:t>Managing audit issues related to Plan Management.</a:t>
            </a:r>
          </a:p>
          <a:p>
            <a:pPr marL="342900" marR="0" lvl="0" indent="-342900">
              <a:spcBef>
                <a:spcPts val="0"/>
              </a:spcBef>
              <a:spcAft>
                <a:spcPts val="0"/>
              </a:spcAft>
              <a:buFont typeface="Symbol" panose="05050102010706020507" pitchFamily="18" charset="2"/>
              <a:buChar char=""/>
            </a:pPr>
            <a:endParaRPr lang="en-US" sz="10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63126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a:t>PLAN MANAGEMENT UPDATES: HEALTH EQUITY </a:t>
            </a:r>
          </a:p>
        </p:txBody>
      </p:sp>
      <p:sp>
        <p:nvSpPr>
          <p:cNvPr id="3" name="Text Placeholder 2">
            <a:extLst>
              <a:ext uri="{FF2B5EF4-FFF2-40B4-BE49-F238E27FC236}">
                <a16:creationId xmlns:a16="http://schemas.microsoft.com/office/drawing/2014/main" id="{E9BA2934-22F6-4017-9549-7B1DC3E29C0E}"/>
              </a:ext>
            </a:extLst>
          </p:cNvPr>
          <p:cNvSpPr>
            <a:spLocks noGrp="1"/>
          </p:cNvSpPr>
          <p:nvPr>
            <p:ph type="body" sz="quarter" idx="13"/>
          </p:nvPr>
        </p:nvSpPr>
        <p:spPr>
          <a:xfrm>
            <a:off x="150965" y="867859"/>
            <a:ext cx="8687108" cy="3805958"/>
          </a:xfrm>
        </p:spPr>
        <p:txBody>
          <a:bodyPr/>
          <a:lstStyle/>
          <a:p>
            <a:pPr lvl="0"/>
            <a:r>
              <a:rPr lang="en-US" dirty="0"/>
              <a:t>Creating a new team combining Senior Quality Specialists and new positions dedicated to health equity and social determinants of health</a:t>
            </a:r>
          </a:p>
          <a:p>
            <a:pPr lvl="1"/>
            <a:r>
              <a:rPr lang="en-US" sz="1600" dirty="0"/>
              <a:t>Initial phase: revising existing roles and responsibilities </a:t>
            </a:r>
          </a:p>
          <a:p>
            <a:pPr lvl="1"/>
            <a:r>
              <a:rPr lang="en-US" sz="1600" dirty="0"/>
              <a:t>Future hiring for new positions based on health equity agenda </a:t>
            </a:r>
          </a:p>
          <a:p>
            <a:pPr marL="342891" lvl="1" indent="0">
              <a:buNone/>
            </a:pPr>
            <a:endParaRPr lang="en-US" sz="1600" dirty="0"/>
          </a:p>
          <a:p>
            <a:pPr lvl="0"/>
            <a:r>
              <a:rPr lang="en-US" dirty="0"/>
              <a:t>Engaging in internal and external research and discussions to draft health equity agenda strategic plan</a:t>
            </a:r>
          </a:p>
        </p:txBody>
      </p:sp>
      <p:sp>
        <p:nvSpPr>
          <p:cNvPr id="4" name="Slide Number Placeholder 3"/>
          <p:cNvSpPr>
            <a:spLocks noGrp="1"/>
          </p:cNvSpPr>
          <p:nvPr>
            <p:ph type="sldNum" sz="quarter" idx="4"/>
          </p:nvPr>
        </p:nvSpPr>
        <p:spPr/>
        <p:txBody>
          <a:bodyPr/>
          <a:lstStyle/>
          <a:p>
            <a:fld id="{C8146628-1A01-9741-8A8B-916D51547CC7}" type="slidenum">
              <a:rPr lang="en-US" sz="1100" smtClean="0"/>
              <a:pPr/>
              <a:t>12</a:t>
            </a:fld>
            <a:endParaRPr lang="en-US" sz="1100" dirty="0"/>
          </a:p>
        </p:txBody>
      </p:sp>
    </p:spTree>
    <p:extLst>
      <p:ext uri="{BB962C8B-B14F-4D97-AF65-F5344CB8AC3E}">
        <p14:creationId xmlns:p14="http://schemas.microsoft.com/office/powerpoint/2010/main" val="3014118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CFB95-8BC5-4BEC-93F0-E2259FB731DE}"/>
              </a:ext>
            </a:extLst>
          </p:cNvPr>
          <p:cNvSpPr>
            <a:spLocks noGrp="1"/>
          </p:cNvSpPr>
          <p:nvPr>
            <p:ph type="title"/>
          </p:nvPr>
        </p:nvSpPr>
        <p:spPr/>
        <p:txBody>
          <a:bodyPr>
            <a:normAutofit fontScale="90000"/>
          </a:bodyPr>
          <a:lstStyle/>
          <a:p>
            <a:r>
              <a:rPr lang="en-US" dirty="0"/>
              <a:t>DENTAL RESEARCH: PROVIDER QUALITY AND RISK ASSESSMENT</a:t>
            </a:r>
          </a:p>
        </p:txBody>
      </p:sp>
      <p:sp>
        <p:nvSpPr>
          <p:cNvPr id="3" name="Text Placeholder 2">
            <a:extLst>
              <a:ext uri="{FF2B5EF4-FFF2-40B4-BE49-F238E27FC236}">
                <a16:creationId xmlns:a16="http://schemas.microsoft.com/office/drawing/2014/main" id="{00DC71E4-9A70-40BE-A983-8E58B1FEE02E}"/>
              </a:ext>
            </a:extLst>
          </p:cNvPr>
          <p:cNvSpPr>
            <a:spLocks noGrp="1"/>
          </p:cNvSpPr>
          <p:nvPr>
            <p:ph type="body" idx="1"/>
          </p:nvPr>
        </p:nvSpPr>
        <p:spPr>
          <a:xfrm>
            <a:off x="226194" y="2772170"/>
            <a:ext cx="8686800" cy="303362"/>
          </a:xfrm>
        </p:spPr>
        <p:txBody>
          <a:bodyPr>
            <a:normAutofit/>
          </a:bodyPr>
          <a:lstStyle/>
          <a:p>
            <a:endParaRPr lang="en-US" dirty="0"/>
          </a:p>
          <a:p>
            <a:endParaRPr lang="en-US" dirty="0"/>
          </a:p>
        </p:txBody>
      </p:sp>
      <p:sp>
        <p:nvSpPr>
          <p:cNvPr id="4" name="Slide Number Placeholder 3">
            <a:extLst>
              <a:ext uri="{FF2B5EF4-FFF2-40B4-BE49-F238E27FC236}">
                <a16:creationId xmlns:a16="http://schemas.microsoft.com/office/drawing/2014/main" id="{7BBB87CC-4FC7-44B8-8758-EB6F679EEEC4}"/>
              </a:ext>
            </a:extLst>
          </p:cNvPr>
          <p:cNvSpPr>
            <a:spLocks noGrp="1"/>
          </p:cNvSpPr>
          <p:nvPr>
            <p:ph type="sldNum" sz="quarter" idx="4"/>
          </p:nvPr>
        </p:nvSpPr>
        <p:spPr/>
        <p:txBody>
          <a:bodyPr/>
          <a:lstStyle/>
          <a:p>
            <a:fld id="{C8146628-1A01-9741-8A8B-916D51547CC7}" type="slidenum">
              <a:rPr lang="en-US" sz="1200" smtClean="0"/>
              <a:pPr/>
              <a:t>13</a:t>
            </a:fld>
            <a:endParaRPr lang="en-US" sz="1200" dirty="0"/>
          </a:p>
        </p:txBody>
      </p:sp>
      <p:sp>
        <p:nvSpPr>
          <p:cNvPr id="6" name="Rectangle 5">
            <a:extLst>
              <a:ext uri="{FF2B5EF4-FFF2-40B4-BE49-F238E27FC236}">
                <a16:creationId xmlns:a16="http://schemas.microsoft.com/office/drawing/2014/main" id="{796ACB15-5D7D-40AB-BA3B-12FF614E7F65}"/>
              </a:ext>
            </a:extLst>
          </p:cNvPr>
          <p:cNvSpPr/>
          <p:nvPr/>
        </p:nvSpPr>
        <p:spPr>
          <a:xfrm>
            <a:off x="2283594" y="2864303"/>
            <a:ext cx="5046120" cy="646331"/>
          </a:xfrm>
          <a:prstGeom prst="rect">
            <a:avLst/>
          </a:prstGeom>
        </p:spPr>
        <p:txBody>
          <a:bodyPr wrap="square">
            <a:spAutoFit/>
          </a:bodyPr>
          <a:lstStyle/>
          <a:p>
            <a:pPr lvl="0" algn="ctr" defTabSz="685783"/>
            <a:r>
              <a:rPr lang="en-US" sz="1200" dirty="0">
                <a:solidFill>
                  <a:prstClr val="white"/>
                </a:solidFill>
                <a:latin typeface="Arial"/>
                <a:cs typeface="Arial"/>
              </a:rPr>
              <a:t>MURIEL LAMOIS, QUALITY ANALYST INTERN &amp; MPH CANDIDATE</a:t>
            </a:r>
          </a:p>
          <a:p>
            <a:pPr lvl="0" algn="ctr" defTabSz="685783"/>
            <a:r>
              <a:rPr lang="en-US" sz="1200" dirty="0">
                <a:solidFill>
                  <a:prstClr val="white"/>
                </a:solidFill>
                <a:latin typeface="Arial"/>
                <a:cs typeface="Arial"/>
              </a:rPr>
              <a:t>EMILY POLK, QUALITY ANALYST INTERN &amp; MPH CANDIDATE</a:t>
            </a:r>
          </a:p>
          <a:p>
            <a:pPr lvl="0" algn="ctr" defTabSz="685783"/>
            <a:r>
              <a:rPr lang="en-US" sz="1200" dirty="0">
                <a:solidFill>
                  <a:prstClr val="white"/>
                </a:solidFill>
                <a:latin typeface="Arial"/>
                <a:cs typeface="Arial"/>
              </a:rPr>
              <a:t>PLAN MANAGEMENT DIVISION</a:t>
            </a:r>
          </a:p>
        </p:txBody>
      </p:sp>
    </p:spTree>
    <p:extLst>
      <p:ext uri="{BB962C8B-B14F-4D97-AF65-F5344CB8AC3E}">
        <p14:creationId xmlns:p14="http://schemas.microsoft.com/office/powerpoint/2010/main" val="2440771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7EFD6-E93E-4EFF-9B73-811CEFBFE30C}"/>
              </a:ext>
            </a:extLst>
          </p:cNvPr>
          <p:cNvSpPr>
            <a:spLocks noGrp="1"/>
          </p:cNvSpPr>
          <p:nvPr>
            <p:ph type="title"/>
          </p:nvPr>
        </p:nvSpPr>
        <p:spPr>
          <a:xfrm>
            <a:off x="228605" y="2066398"/>
            <a:ext cx="8686800" cy="449767"/>
          </a:xfrm>
        </p:spPr>
        <p:txBody>
          <a:bodyPr>
            <a:normAutofit fontScale="90000"/>
          </a:bodyPr>
          <a:lstStyle/>
          <a:p>
            <a:r>
              <a:rPr lang="en-US" dirty="0"/>
              <a:t>IDENTIFYING AND ENCOURAGING USE OF HIGH PERFORMING DENTAL PROVIDERS</a:t>
            </a:r>
          </a:p>
        </p:txBody>
      </p:sp>
      <p:sp>
        <p:nvSpPr>
          <p:cNvPr id="4" name="Slide Number Placeholder 3">
            <a:extLst>
              <a:ext uri="{FF2B5EF4-FFF2-40B4-BE49-F238E27FC236}">
                <a16:creationId xmlns:a16="http://schemas.microsoft.com/office/drawing/2014/main" id="{5B479C2E-FDF9-497D-B0DC-67DC6C8448F2}"/>
              </a:ext>
            </a:extLst>
          </p:cNvPr>
          <p:cNvSpPr>
            <a:spLocks noGrp="1"/>
          </p:cNvSpPr>
          <p:nvPr>
            <p:ph type="sldNum" sz="quarter" idx="4"/>
          </p:nvPr>
        </p:nvSpPr>
        <p:spPr/>
        <p:txBody>
          <a:bodyPr/>
          <a:lstStyle/>
          <a:p>
            <a:pPr defTabSz="685800">
              <a:defRPr/>
            </a:pPr>
            <a:fld id="{C8146628-1A01-9741-8A8B-916D51547CC7}" type="slidenum">
              <a:rPr lang="en-US" sz="1100">
                <a:solidFill>
                  <a:prstClr val="white"/>
                </a:solidFill>
              </a:rPr>
              <a:pPr defTabSz="685800">
                <a:defRPr/>
              </a:pPr>
              <a:t>14</a:t>
            </a:fld>
            <a:endParaRPr lang="en-US" sz="1050" dirty="0">
              <a:solidFill>
                <a:prstClr val="white"/>
              </a:solidFill>
            </a:endParaRPr>
          </a:p>
        </p:txBody>
      </p:sp>
      <p:sp>
        <p:nvSpPr>
          <p:cNvPr id="5" name="Text Placeholder 2">
            <a:extLst>
              <a:ext uri="{FF2B5EF4-FFF2-40B4-BE49-F238E27FC236}">
                <a16:creationId xmlns:a16="http://schemas.microsoft.com/office/drawing/2014/main" id="{CE9EC7D6-1769-4B0F-8451-960E179A1DB6}"/>
              </a:ext>
            </a:extLst>
          </p:cNvPr>
          <p:cNvSpPr>
            <a:spLocks noGrp="1"/>
          </p:cNvSpPr>
          <p:nvPr>
            <p:ph type="body" idx="1"/>
          </p:nvPr>
        </p:nvSpPr>
        <p:spPr>
          <a:xfrm>
            <a:off x="228605" y="2945025"/>
            <a:ext cx="8686800" cy="421570"/>
          </a:xfrm>
        </p:spPr>
        <p:txBody>
          <a:bodyPr>
            <a:normAutofit/>
          </a:bodyPr>
          <a:lstStyle/>
          <a:p>
            <a:r>
              <a:rPr lang="en-US" dirty="0"/>
              <a:t>Muriel LaMois, Quality Analyst Intern</a:t>
            </a:r>
          </a:p>
        </p:txBody>
      </p:sp>
    </p:spTree>
    <p:extLst>
      <p:ext uri="{BB962C8B-B14F-4D97-AF65-F5344CB8AC3E}">
        <p14:creationId xmlns:p14="http://schemas.microsoft.com/office/powerpoint/2010/main" val="1771086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BDA19-1FC9-47AC-A75B-59DD8AE6E5A6}"/>
              </a:ext>
            </a:extLst>
          </p:cNvPr>
          <p:cNvSpPr>
            <a:spLocks noGrp="1"/>
          </p:cNvSpPr>
          <p:nvPr>
            <p:ph type="title"/>
          </p:nvPr>
        </p:nvSpPr>
        <p:spPr/>
        <p:txBody>
          <a:bodyPr/>
          <a:lstStyle/>
          <a:p>
            <a:r>
              <a:rPr lang="en-US" dirty="0"/>
              <a:t>GOAL</a:t>
            </a:r>
          </a:p>
        </p:txBody>
      </p:sp>
      <p:sp>
        <p:nvSpPr>
          <p:cNvPr id="3" name="Text Placeholder 2">
            <a:extLst>
              <a:ext uri="{FF2B5EF4-FFF2-40B4-BE49-F238E27FC236}">
                <a16:creationId xmlns:a16="http://schemas.microsoft.com/office/drawing/2014/main" id="{7A2239C9-3B4F-413C-86D6-7FC918D62826}"/>
              </a:ext>
            </a:extLst>
          </p:cNvPr>
          <p:cNvSpPr>
            <a:spLocks noGrp="1"/>
          </p:cNvSpPr>
          <p:nvPr>
            <p:ph type="body" sz="quarter" idx="13"/>
          </p:nvPr>
        </p:nvSpPr>
        <p:spPr/>
        <p:txBody>
          <a:bodyPr/>
          <a:lstStyle/>
          <a:p>
            <a:endParaRPr lang="en-US" dirty="0"/>
          </a:p>
          <a:p>
            <a:pPr algn="ctr"/>
            <a:r>
              <a:rPr lang="en-US" sz="2100" dirty="0"/>
              <a:t>How can you meaningfully collect and utilize quality measurements to identify and encourage use of high-performing dental providers?</a:t>
            </a:r>
          </a:p>
          <a:p>
            <a:pPr algn="ctr"/>
            <a:endParaRPr lang="en-US" sz="2100" dirty="0"/>
          </a:p>
          <a:p>
            <a:pPr algn="ctr"/>
            <a:r>
              <a:rPr lang="en-US" sz="2100" dirty="0"/>
              <a:t>And </a:t>
            </a:r>
          </a:p>
          <a:p>
            <a:pPr algn="ctr"/>
            <a:endParaRPr lang="en-US" sz="2100" dirty="0"/>
          </a:p>
          <a:p>
            <a:pPr algn="ctr"/>
            <a:r>
              <a:rPr lang="en-US" sz="2100" dirty="0"/>
              <a:t>How can you encourage enrollee selection of a primary care dentist and promote the use of a dental home to establish long-term, regular, comprehensive dental care from a high performing provider </a:t>
            </a:r>
          </a:p>
        </p:txBody>
      </p:sp>
      <p:sp>
        <p:nvSpPr>
          <p:cNvPr id="4" name="Slide Number Placeholder 3">
            <a:extLst>
              <a:ext uri="{FF2B5EF4-FFF2-40B4-BE49-F238E27FC236}">
                <a16:creationId xmlns:a16="http://schemas.microsoft.com/office/drawing/2014/main" id="{554011CD-B69D-44E7-89D0-0A25D56536E0}"/>
              </a:ext>
            </a:extLst>
          </p:cNvPr>
          <p:cNvSpPr>
            <a:spLocks noGrp="1"/>
          </p:cNvSpPr>
          <p:nvPr>
            <p:ph type="sldNum" sz="quarter" idx="4"/>
          </p:nvPr>
        </p:nvSpPr>
        <p:spPr/>
        <p:txBody>
          <a:bodyPr/>
          <a:lstStyle/>
          <a:p>
            <a:fld id="{C8146628-1A01-9741-8A8B-916D51547CC7}" type="slidenum">
              <a:rPr lang="en-US" sz="1100" smtClean="0"/>
              <a:pPr/>
              <a:t>15</a:t>
            </a:fld>
            <a:endParaRPr lang="en-US" sz="1100" dirty="0"/>
          </a:p>
        </p:txBody>
      </p:sp>
    </p:spTree>
    <p:extLst>
      <p:ext uri="{BB962C8B-B14F-4D97-AF65-F5344CB8AC3E}">
        <p14:creationId xmlns:p14="http://schemas.microsoft.com/office/powerpoint/2010/main" val="2009392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7D15E-57E6-41BF-9BC1-2F09F41844DA}"/>
              </a:ext>
            </a:extLst>
          </p:cNvPr>
          <p:cNvSpPr>
            <a:spLocks noGrp="1"/>
          </p:cNvSpPr>
          <p:nvPr>
            <p:ph type="title"/>
          </p:nvPr>
        </p:nvSpPr>
        <p:spPr/>
        <p:txBody>
          <a:bodyPr/>
          <a:lstStyle/>
          <a:p>
            <a:r>
              <a:rPr lang="en-US" dirty="0"/>
              <a:t>LIMITATIONS IN MEASURING QUALITY IN DENTAL CARE</a:t>
            </a:r>
          </a:p>
        </p:txBody>
      </p:sp>
      <p:sp>
        <p:nvSpPr>
          <p:cNvPr id="3" name="Text Placeholder 2">
            <a:extLst>
              <a:ext uri="{FF2B5EF4-FFF2-40B4-BE49-F238E27FC236}">
                <a16:creationId xmlns:a16="http://schemas.microsoft.com/office/drawing/2014/main" id="{43B2D3F6-3FFF-445C-AAA3-866A5D1FC194}"/>
              </a:ext>
            </a:extLst>
          </p:cNvPr>
          <p:cNvSpPr>
            <a:spLocks noGrp="1"/>
          </p:cNvSpPr>
          <p:nvPr>
            <p:ph type="body" sz="quarter" idx="13"/>
          </p:nvPr>
        </p:nvSpPr>
        <p:spPr/>
        <p:txBody>
          <a:bodyPr>
            <a:normAutofit fontScale="92500" lnSpcReduction="20000"/>
          </a:bodyPr>
          <a:lstStyle/>
          <a:p>
            <a:pPr marL="257175" indent="-257175">
              <a:buFont typeface="Arial" panose="020B0604020202020204" pitchFamily="34" charset="0"/>
              <a:buChar char="•"/>
            </a:pPr>
            <a:r>
              <a:rPr lang="en-US" dirty="0"/>
              <a:t>Lack of diagnostic codes</a:t>
            </a:r>
          </a:p>
          <a:p>
            <a:pPr marL="814360" lvl="1" indent="-257175">
              <a:lnSpc>
                <a:spcPct val="150000"/>
              </a:lnSpc>
              <a:buFont typeface="Arial" panose="020B0604020202020204" pitchFamily="34" charset="0"/>
              <a:buChar char="•"/>
            </a:pPr>
            <a:r>
              <a:rPr lang="en-US" dirty="0"/>
              <a:t>Rely on utilization and claims data</a:t>
            </a:r>
          </a:p>
          <a:p>
            <a:pPr marL="814360" lvl="1" indent="-257175">
              <a:lnSpc>
                <a:spcPct val="150000"/>
              </a:lnSpc>
              <a:buFont typeface="Arial" panose="020B0604020202020204" pitchFamily="34" charset="0"/>
              <a:buChar char="•"/>
            </a:pPr>
            <a:r>
              <a:rPr lang="en-US" dirty="0"/>
              <a:t>Difficult to assess appropriateness of care</a:t>
            </a:r>
          </a:p>
          <a:p>
            <a:pPr lvl="1" indent="0">
              <a:buNone/>
            </a:pPr>
            <a:endParaRPr lang="en-US" dirty="0"/>
          </a:p>
          <a:p>
            <a:pPr marL="257175" indent="-257175">
              <a:buFont typeface="Arial" panose="020B0604020202020204" pitchFamily="34" charset="0"/>
              <a:buChar char="•"/>
            </a:pPr>
            <a:r>
              <a:rPr lang="en-US" dirty="0"/>
              <a:t>Quality assessment mainly focused on compliance</a:t>
            </a:r>
          </a:p>
          <a:p>
            <a:pPr marL="814360" lvl="1" indent="-257175">
              <a:lnSpc>
                <a:spcPct val="150000"/>
              </a:lnSpc>
              <a:buFont typeface="Arial" panose="020B0604020202020204" pitchFamily="34" charset="0"/>
              <a:buChar char="•"/>
            </a:pPr>
            <a:r>
              <a:rPr lang="en-US" dirty="0"/>
              <a:t>Systems and requirements in place for safety and licensure </a:t>
            </a:r>
          </a:p>
          <a:p>
            <a:pPr marL="814360" lvl="1" indent="-257175">
              <a:lnSpc>
                <a:spcPct val="150000"/>
              </a:lnSpc>
              <a:buFont typeface="Arial" panose="020B0604020202020204" pitchFamily="34" charset="0"/>
              <a:buChar char="•"/>
            </a:pPr>
            <a:r>
              <a:rPr lang="en-US" dirty="0"/>
              <a:t>Difficult to assess degrees of quality within compliant providers</a:t>
            </a:r>
          </a:p>
          <a:p>
            <a:pPr lvl="1" indent="0">
              <a:buNone/>
            </a:pPr>
            <a:endParaRPr lang="en-US" dirty="0"/>
          </a:p>
          <a:p>
            <a:pPr marL="257175" indent="-257175">
              <a:buFont typeface="Arial" panose="020B0604020202020204" pitchFamily="34" charset="0"/>
              <a:buChar char="•"/>
            </a:pPr>
            <a:r>
              <a:rPr lang="en-US" dirty="0"/>
              <a:t>Patient satisfaction is highly subjective</a:t>
            </a:r>
          </a:p>
          <a:p>
            <a:pPr marL="814360" lvl="1" indent="-257175">
              <a:lnSpc>
                <a:spcPct val="150000"/>
              </a:lnSpc>
              <a:buFont typeface="Arial" panose="020B0604020202020204" pitchFamily="34" charset="0"/>
              <a:buChar char="•"/>
            </a:pPr>
            <a:r>
              <a:rPr lang="en-US" dirty="0"/>
              <a:t>Most commonly reported method of quality measurement</a:t>
            </a:r>
          </a:p>
          <a:p>
            <a:pPr marL="814360" lvl="1" indent="-257175">
              <a:lnSpc>
                <a:spcPct val="150000"/>
              </a:lnSpc>
              <a:buFont typeface="Arial" panose="020B0604020202020204" pitchFamily="34" charset="0"/>
              <a:buChar char="•"/>
            </a:pPr>
            <a:r>
              <a:rPr lang="en-US" dirty="0"/>
              <a:t>Can skew negative </a:t>
            </a:r>
          </a:p>
          <a:p>
            <a:pPr lvl="1" indent="0">
              <a:buNone/>
            </a:pPr>
            <a:endParaRPr lang="en-US" sz="1575" dirty="0"/>
          </a:p>
          <a:p>
            <a:pPr marL="257175" indent="-257175">
              <a:buFont typeface="Arial" panose="020B0604020202020204" pitchFamily="34" charset="0"/>
              <a:buChar char="•"/>
            </a:pPr>
            <a:r>
              <a:rPr lang="en-US" dirty="0"/>
              <a:t>Lack of objective quality measures</a:t>
            </a:r>
          </a:p>
          <a:p>
            <a:pPr marL="814360" lvl="1" indent="-257175">
              <a:lnSpc>
                <a:spcPct val="150000"/>
              </a:lnSpc>
              <a:buFont typeface="Arial" panose="020B0604020202020204" pitchFamily="34" charset="0"/>
              <a:buChar char="•"/>
            </a:pPr>
            <a:r>
              <a:rPr lang="en-US" dirty="0"/>
              <a:t>Dental Quality Alliance most commonly used set of measures</a:t>
            </a:r>
          </a:p>
          <a:p>
            <a:pPr marL="814360" lvl="1" indent="-257175">
              <a:lnSpc>
                <a:spcPct val="150000"/>
              </a:lnSpc>
              <a:buFont typeface="Arial" panose="020B0604020202020204" pitchFamily="34" charset="0"/>
              <a:buChar char="•"/>
            </a:pPr>
            <a:r>
              <a:rPr lang="en-US" dirty="0"/>
              <a:t>Approved first set of measures for adult population in 2016, three quality measures </a:t>
            </a:r>
          </a:p>
          <a:p>
            <a:pPr>
              <a:lnSpc>
                <a:spcPct val="150000"/>
              </a:lnSpc>
            </a:pPr>
            <a:endParaRPr lang="en-US" dirty="0"/>
          </a:p>
        </p:txBody>
      </p:sp>
      <p:sp>
        <p:nvSpPr>
          <p:cNvPr id="4" name="Slide Number Placeholder 3">
            <a:extLst>
              <a:ext uri="{FF2B5EF4-FFF2-40B4-BE49-F238E27FC236}">
                <a16:creationId xmlns:a16="http://schemas.microsoft.com/office/drawing/2014/main" id="{213B17CE-EA8C-49A7-98E1-569B3F2A7A36}"/>
              </a:ext>
            </a:extLst>
          </p:cNvPr>
          <p:cNvSpPr>
            <a:spLocks noGrp="1"/>
          </p:cNvSpPr>
          <p:nvPr>
            <p:ph type="sldNum" sz="quarter" idx="4"/>
          </p:nvPr>
        </p:nvSpPr>
        <p:spPr/>
        <p:txBody>
          <a:bodyPr/>
          <a:lstStyle/>
          <a:p>
            <a:fld id="{C8146628-1A01-9741-8A8B-916D51547CC7}" type="slidenum">
              <a:rPr lang="en-US" sz="1100" smtClean="0"/>
              <a:pPr/>
              <a:t>16</a:t>
            </a:fld>
            <a:endParaRPr lang="en-US" sz="1100" dirty="0"/>
          </a:p>
        </p:txBody>
      </p:sp>
    </p:spTree>
    <p:extLst>
      <p:ext uri="{BB962C8B-B14F-4D97-AF65-F5344CB8AC3E}">
        <p14:creationId xmlns:p14="http://schemas.microsoft.com/office/powerpoint/2010/main" val="1314277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CE378-4648-4180-AF12-4556C021B531}"/>
              </a:ext>
            </a:extLst>
          </p:cNvPr>
          <p:cNvSpPr>
            <a:spLocks noGrp="1"/>
          </p:cNvSpPr>
          <p:nvPr>
            <p:ph type="title"/>
          </p:nvPr>
        </p:nvSpPr>
        <p:spPr/>
        <p:txBody>
          <a:bodyPr/>
          <a:lstStyle/>
          <a:p>
            <a:r>
              <a:rPr lang="en-US" dirty="0"/>
              <a:t>ENSURING NETWORK QUALITY</a:t>
            </a:r>
          </a:p>
        </p:txBody>
      </p:sp>
      <p:graphicFrame>
        <p:nvGraphicFramePr>
          <p:cNvPr id="5" name="Diagram 4">
            <a:extLst>
              <a:ext uri="{FF2B5EF4-FFF2-40B4-BE49-F238E27FC236}">
                <a16:creationId xmlns:a16="http://schemas.microsoft.com/office/drawing/2014/main" id="{A5B0D3E6-BD5E-408B-A327-48801946C886}"/>
              </a:ext>
            </a:extLst>
          </p:cNvPr>
          <p:cNvGraphicFramePr/>
          <p:nvPr>
            <p:extLst/>
          </p:nvPr>
        </p:nvGraphicFramePr>
        <p:xfrm>
          <a:off x="134471" y="1417080"/>
          <a:ext cx="3287807" cy="27075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63328965-4740-419A-8FE7-09A97A17B077}"/>
              </a:ext>
            </a:extLst>
          </p:cNvPr>
          <p:cNvSpPr>
            <a:spLocks noGrp="1"/>
          </p:cNvSpPr>
          <p:nvPr>
            <p:ph type="sldNum" sz="quarter" idx="4"/>
          </p:nvPr>
        </p:nvSpPr>
        <p:spPr/>
        <p:txBody>
          <a:bodyPr/>
          <a:lstStyle/>
          <a:p>
            <a:fld id="{C8146628-1A01-9741-8A8B-916D51547CC7}" type="slidenum">
              <a:rPr lang="en-US" sz="1100" smtClean="0"/>
              <a:pPr/>
              <a:t>17</a:t>
            </a:fld>
            <a:endParaRPr lang="en-US" sz="1100" dirty="0"/>
          </a:p>
        </p:txBody>
      </p:sp>
      <p:sp>
        <p:nvSpPr>
          <p:cNvPr id="7" name="TextBox 6">
            <a:extLst>
              <a:ext uri="{FF2B5EF4-FFF2-40B4-BE49-F238E27FC236}">
                <a16:creationId xmlns:a16="http://schemas.microsoft.com/office/drawing/2014/main" id="{6B7C082B-704C-4A8A-9875-CC3CDFE3E9E0}"/>
              </a:ext>
            </a:extLst>
          </p:cNvPr>
          <p:cNvSpPr txBox="1"/>
          <p:nvPr/>
        </p:nvSpPr>
        <p:spPr>
          <a:xfrm>
            <a:off x="1096778" y="688073"/>
            <a:ext cx="6853763" cy="646331"/>
          </a:xfrm>
          <a:prstGeom prst="rect">
            <a:avLst/>
          </a:prstGeom>
          <a:noFill/>
        </p:spPr>
        <p:txBody>
          <a:bodyPr wrap="square" rtlCol="0">
            <a:spAutoFit/>
          </a:bodyPr>
          <a:lstStyle/>
          <a:p>
            <a:r>
              <a:rPr lang="en-US" b="1" dirty="0">
                <a:solidFill>
                  <a:srgbClr val="554D56"/>
                </a:solidFill>
                <a:latin typeface="Arial" pitchFamily="34" charset="0"/>
                <a:cs typeface="Arial" pitchFamily="34" charset="0"/>
              </a:rPr>
              <a:t>How do you incentivize</a:t>
            </a:r>
            <a:r>
              <a:rPr lang="en-US" b="1" dirty="0"/>
              <a:t> </a:t>
            </a:r>
            <a:r>
              <a:rPr lang="en-US" b="1" dirty="0">
                <a:solidFill>
                  <a:srgbClr val="554D56"/>
                </a:solidFill>
                <a:latin typeface="Arial" pitchFamily="34" charset="0"/>
                <a:cs typeface="Arial" pitchFamily="34" charset="0"/>
              </a:rPr>
              <a:t>or reward high-performing providers?</a:t>
            </a:r>
          </a:p>
        </p:txBody>
      </p:sp>
      <p:pic>
        <p:nvPicPr>
          <p:cNvPr id="9" name="Graphic 8" descr="Users">
            <a:extLst>
              <a:ext uri="{FF2B5EF4-FFF2-40B4-BE49-F238E27FC236}">
                <a16:creationId xmlns:a16="http://schemas.microsoft.com/office/drawing/2014/main" id="{C4082CEA-E85E-4B71-A609-25C4C845D95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87118" y="1481399"/>
            <a:ext cx="603376" cy="603376"/>
          </a:xfrm>
          <a:prstGeom prst="rect">
            <a:avLst/>
          </a:prstGeom>
        </p:spPr>
      </p:pic>
      <p:pic>
        <p:nvPicPr>
          <p:cNvPr id="11" name="Graphic 10" descr="Money">
            <a:extLst>
              <a:ext uri="{FF2B5EF4-FFF2-40B4-BE49-F238E27FC236}">
                <a16:creationId xmlns:a16="http://schemas.microsoft.com/office/drawing/2014/main" id="{8A01AFAD-9EE9-48EC-B5D3-C2F8D48EAB1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391365" y="3076918"/>
            <a:ext cx="640785" cy="640785"/>
          </a:xfrm>
          <a:prstGeom prst="rect">
            <a:avLst/>
          </a:prstGeom>
        </p:spPr>
      </p:pic>
      <p:pic>
        <p:nvPicPr>
          <p:cNvPr id="13" name="Graphic 12" descr="Ribbon">
            <a:extLst>
              <a:ext uri="{FF2B5EF4-FFF2-40B4-BE49-F238E27FC236}">
                <a16:creationId xmlns:a16="http://schemas.microsoft.com/office/drawing/2014/main" id="{76E31C9B-4C84-4E51-9FAA-033D0855497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31161" y="3111744"/>
            <a:ext cx="612683" cy="612683"/>
          </a:xfrm>
          <a:prstGeom prst="rect">
            <a:avLst/>
          </a:prstGeom>
        </p:spPr>
      </p:pic>
      <p:pic>
        <p:nvPicPr>
          <p:cNvPr id="15" name="Graphic 14" descr="Tooth">
            <a:extLst>
              <a:ext uri="{FF2B5EF4-FFF2-40B4-BE49-F238E27FC236}">
                <a16:creationId xmlns:a16="http://schemas.microsoft.com/office/drawing/2014/main" id="{0D1F9BC9-DE83-4D99-BAC8-4CAD67D400A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420648" y="2501152"/>
            <a:ext cx="702771" cy="702771"/>
          </a:xfrm>
          <a:prstGeom prst="rect">
            <a:avLst/>
          </a:prstGeom>
        </p:spPr>
      </p:pic>
      <p:graphicFrame>
        <p:nvGraphicFramePr>
          <p:cNvPr id="10" name="Diagram 9">
            <a:extLst>
              <a:ext uri="{FF2B5EF4-FFF2-40B4-BE49-F238E27FC236}">
                <a16:creationId xmlns:a16="http://schemas.microsoft.com/office/drawing/2014/main" id="{865F8427-A390-44F1-BF43-BD5CE80D1E74}"/>
              </a:ext>
            </a:extLst>
          </p:cNvPr>
          <p:cNvGraphicFramePr/>
          <p:nvPr>
            <p:extLst>
              <p:ext uri="{D42A27DB-BD31-4B8C-83A1-F6EECF244321}">
                <p14:modId xmlns:p14="http://schemas.microsoft.com/office/powerpoint/2010/main" val="2714648680"/>
              </p:ext>
            </p:extLst>
          </p:nvPr>
        </p:nvGraphicFramePr>
        <p:xfrm>
          <a:off x="3368489" y="1180662"/>
          <a:ext cx="5150223" cy="3055162"/>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Tree>
    <p:extLst>
      <p:ext uri="{BB962C8B-B14F-4D97-AF65-F5344CB8AC3E}">
        <p14:creationId xmlns:p14="http://schemas.microsoft.com/office/powerpoint/2010/main" val="3367179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F7C71-89BB-4A3D-9442-EC9D53E9FFB4}"/>
              </a:ext>
            </a:extLst>
          </p:cNvPr>
          <p:cNvSpPr>
            <a:spLocks noGrp="1"/>
          </p:cNvSpPr>
          <p:nvPr>
            <p:ph type="title"/>
          </p:nvPr>
        </p:nvSpPr>
        <p:spPr/>
        <p:txBody>
          <a:bodyPr/>
          <a:lstStyle/>
          <a:p>
            <a:r>
              <a:rPr lang="en-US" dirty="0"/>
              <a:t>THE DENTAL HOME MODEL</a:t>
            </a:r>
          </a:p>
        </p:txBody>
      </p:sp>
      <p:sp>
        <p:nvSpPr>
          <p:cNvPr id="3" name="Text Placeholder 2">
            <a:extLst>
              <a:ext uri="{FF2B5EF4-FFF2-40B4-BE49-F238E27FC236}">
                <a16:creationId xmlns:a16="http://schemas.microsoft.com/office/drawing/2014/main" id="{12BB4BA5-5876-4CED-B006-5A47AB41B1AE}"/>
              </a:ext>
            </a:extLst>
          </p:cNvPr>
          <p:cNvSpPr>
            <a:spLocks noGrp="1"/>
          </p:cNvSpPr>
          <p:nvPr>
            <p:ph type="body" sz="quarter" idx="13"/>
          </p:nvPr>
        </p:nvSpPr>
        <p:spPr/>
        <p:txBody>
          <a:bodyPr>
            <a:normAutofit lnSpcReduction="10000"/>
          </a:bodyPr>
          <a:lstStyle/>
          <a:p>
            <a:r>
              <a:rPr lang="en-US" b="1" dirty="0"/>
              <a:t>Key components of a dental home:</a:t>
            </a:r>
          </a:p>
          <a:p>
            <a:pPr marL="257175" indent="-257175">
              <a:lnSpc>
                <a:spcPct val="150000"/>
              </a:lnSpc>
              <a:buFont typeface="Arial" panose="020B0604020202020204" pitchFamily="34" charset="0"/>
              <a:buChar char="•"/>
            </a:pPr>
            <a:r>
              <a:rPr lang="en-US" dirty="0"/>
              <a:t>Access to care</a:t>
            </a:r>
          </a:p>
          <a:p>
            <a:pPr marL="257175" indent="-257175">
              <a:lnSpc>
                <a:spcPct val="150000"/>
              </a:lnSpc>
              <a:buFont typeface="Arial" panose="020B0604020202020204" pitchFamily="34" charset="0"/>
              <a:buChar char="•"/>
            </a:pPr>
            <a:r>
              <a:rPr lang="en-US" dirty="0"/>
              <a:t>Quality of care</a:t>
            </a:r>
          </a:p>
          <a:p>
            <a:pPr marL="257175" indent="-257175">
              <a:lnSpc>
                <a:spcPct val="150000"/>
              </a:lnSpc>
              <a:buFont typeface="Arial" panose="020B0604020202020204" pitchFamily="34" charset="0"/>
              <a:buChar char="•"/>
            </a:pPr>
            <a:r>
              <a:rPr lang="en-US" dirty="0"/>
              <a:t>Coordination of care</a:t>
            </a:r>
          </a:p>
          <a:p>
            <a:pPr marL="257175" indent="-257175">
              <a:lnSpc>
                <a:spcPct val="150000"/>
              </a:lnSpc>
              <a:buFont typeface="Arial" panose="020B0604020202020204" pitchFamily="34" charset="0"/>
              <a:buChar char="•"/>
            </a:pPr>
            <a:r>
              <a:rPr lang="en-US" dirty="0"/>
              <a:t>Continuous care</a:t>
            </a:r>
          </a:p>
          <a:p>
            <a:pPr marL="257175" indent="-257175">
              <a:lnSpc>
                <a:spcPct val="150000"/>
              </a:lnSpc>
              <a:buFont typeface="Arial" panose="020B0604020202020204" pitchFamily="34" charset="0"/>
              <a:buChar char="•"/>
            </a:pPr>
            <a:r>
              <a:rPr lang="en-US" dirty="0"/>
              <a:t>Provision of preventive care, including risk assessment</a:t>
            </a:r>
          </a:p>
          <a:p>
            <a:pPr>
              <a:lnSpc>
                <a:spcPct val="150000"/>
              </a:lnSpc>
            </a:pPr>
            <a:endParaRPr lang="en-US" dirty="0"/>
          </a:p>
          <a:p>
            <a:pPr>
              <a:lnSpc>
                <a:spcPct val="150000"/>
              </a:lnSpc>
            </a:pPr>
            <a:r>
              <a:rPr lang="en-US" dirty="0"/>
              <a:t>     Ideally, dental home concept should reflect a team approach that includes dental hygienists, primary care health professionals, community-based health providers, and families</a:t>
            </a:r>
          </a:p>
        </p:txBody>
      </p:sp>
      <p:sp>
        <p:nvSpPr>
          <p:cNvPr id="4" name="Slide Number Placeholder 3">
            <a:extLst>
              <a:ext uri="{FF2B5EF4-FFF2-40B4-BE49-F238E27FC236}">
                <a16:creationId xmlns:a16="http://schemas.microsoft.com/office/drawing/2014/main" id="{0086C7B4-A78B-4AE9-8330-B78D07D88276}"/>
              </a:ext>
            </a:extLst>
          </p:cNvPr>
          <p:cNvSpPr>
            <a:spLocks noGrp="1"/>
          </p:cNvSpPr>
          <p:nvPr>
            <p:ph type="sldNum" sz="quarter" idx="4"/>
          </p:nvPr>
        </p:nvSpPr>
        <p:spPr/>
        <p:txBody>
          <a:bodyPr/>
          <a:lstStyle/>
          <a:p>
            <a:fld id="{C8146628-1A01-9741-8A8B-916D51547CC7}" type="slidenum">
              <a:rPr lang="en-US" sz="1100" smtClean="0"/>
              <a:pPr/>
              <a:t>18</a:t>
            </a:fld>
            <a:endParaRPr lang="en-US" sz="1100" dirty="0"/>
          </a:p>
        </p:txBody>
      </p:sp>
      <p:sp>
        <p:nvSpPr>
          <p:cNvPr id="5" name="Star: 5 Points 4">
            <a:extLst>
              <a:ext uri="{FF2B5EF4-FFF2-40B4-BE49-F238E27FC236}">
                <a16:creationId xmlns:a16="http://schemas.microsoft.com/office/drawing/2014/main" id="{D89AC9D3-FA77-45E9-A00A-99EB04489189}"/>
              </a:ext>
            </a:extLst>
          </p:cNvPr>
          <p:cNvSpPr/>
          <p:nvPr/>
        </p:nvSpPr>
        <p:spPr>
          <a:xfrm>
            <a:off x="200025" y="3486150"/>
            <a:ext cx="257175" cy="242888"/>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468659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649" y="2123971"/>
            <a:ext cx="8686800" cy="449767"/>
          </a:xfrm>
        </p:spPr>
        <p:txBody>
          <a:bodyPr>
            <a:normAutofit fontScale="90000"/>
          </a:bodyPr>
          <a:lstStyle/>
          <a:p>
            <a:r>
              <a:rPr lang="en-US" dirty="0"/>
              <a:t>WELCOME AND AGENDA REVIEW</a:t>
            </a:r>
          </a:p>
        </p:txBody>
      </p:sp>
      <p:sp>
        <p:nvSpPr>
          <p:cNvPr id="3" name="Text Placeholder 2"/>
          <p:cNvSpPr>
            <a:spLocks noGrp="1"/>
          </p:cNvSpPr>
          <p:nvPr>
            <p:ph type="body" idx="1"/>
          </p:nvPr>
        </p:nvSpPr>
        <p:spPr>
          <a:xfrm>
            <a:off x="228596" y="2573738"/>
            <a:ext cx="8686804" cy="637130"/>
          </a:xfrm>
        </p:spPr>
        <p:txBody>
          <a:bodyPr>
            <a:normAutofit/>
          </a:bodyPr>
          <a:lstStyle/>
          <a:p>
            <a:r>
              <a:rPr lang="en-US" dirty="0"/>
              <a:t>ROB SPECTOR, CHAIR</a:t>
            </a:r>
          </a:p>
          <a:p>
            <a:r>
              <a:rPr lang="en-US" dirty="0"/>
              <a:t>PLAN MANAGEMENT ADVISORY GROUP</a:t>
            </a:r>
          </a:p>
        </p:txBody>
      </p:sp>
      <p:sp>
        <p:nvSpPr>
          <p:cNvPr id="4" name="Slide Number Placeholder 3"/>
          <p:cNvSpPr>
            <a:spLocks noGrp="1"/>
          </p:cNvSpPr>
          <p:nvPr>
            <p:ph type="sldNum" sz="quarter" idx="4"/>
          </p:nvPr>
        </p:nvSpPr>
        <p:spPr/>
        <p:txBody>
          <a:bodyPr/>
          <a:lstStyle/>
          <a:p>
            <a:fld id="{C8146628-1A01-9741-8A8B-916D51547CC7}" type="slidenum">
              <a:rPr lang="en-US" sz="1100" smtClean="0"/>
              <a:pPr/>
              <a:t>1</a:t>
            </a:fld>
            <a:endParaRPr lang="en-US" sz="1100" dirty="0"/>
          </a:p>
        </p:txBody>
      </p:sp>
    </p:spTree>
    <p:extLst>
      <p:ext uri="{BB962C8B-B14F-4D97-AF65-F5344CB8AC3E}">
        <p14:creationId xmlns:p14="http://schemas.microsoft.com/office/powerpoint/2010/main" val="912407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FDA7C-CED1-4233-A6AC-34B7B0459CD8}"/>
              </a:ext>
            </a:extLst>
          </p:cNvPr>
          <p:cNvSpPr>
            <a:spLocks noGrp="1"/>
          </p:cNvSpPr>
          <p:nvPr>
            <p:ph type="title"/>
          </p:nvPr>
        </p:nvSpPr>
        <p:spPr/>
        <p:txBody>
          <a:bodyPr/>
          <a:lstStyle/>
          <a:p>
            <a:r>
              <a:rPr lang="en-US" dirty="0"/>
              <a:t>CURRENT DENTAL HOME INITIATIVES</a:t>
            </a:r>
          </a:p>
        </p:txBody>
      </p:sp>
      <p:sp>
        <p:nvSpPr>
          <p:cNvPr id="3" name="Text Placeholder 2">
            <a:extLst>
              <a:ext uri="{FF2B5EF4-FFF2-40B4-BE49-F238E27FC236}">
                <a16:creationId xmlns:a16="http://schemas.microsoft.com/office/drawing/2014/main" id="{B06BD2A9-1CC5-44CE-A386-3EBA4872BAFC}"/>
              </a:ext>
            </a:extLst>
          </p:cNvPr>
          <p:cNvSpPr>
            <a:spLocks noGrp="1"/>
          </p:cNvSpPr>
          <p:nvPr>
            <p:ph type="body" sz="quarter" idx="13"/>
          </p:nvPr>
        </p:nvSpPr>
        <p:spPr/>
        <p:txBody>
          <a:bodyPr>
            <a:normAutofit/>
          </a:bodyPr>
          <a:lstStyle/>
          <a:p>
            <a:r>
              <a:rPr lang="en-US" b="1" dirty="0"/>
              <a:t>Pilots showing impact in improving utilization and cost savings:</a:t>
            </a:r>
          </a:p>
          <a:p>
            <a:endParaRPr lang="en-US" b="1" dirty="0"/>
          </a:p>
          <a:p>
            <a:r>
              <a:rPr lang="en-US" dirty="0"/>
              <a:t>Initiatives in 9 states and the Department of Health and Human Services</a:t>
            </a:r>
          </a:p>
          <a:p>
            <a:pPr marL="257175" indent="-257175">
              <a:buFont typeface="Arial" panose="020B0604020202020204" pitchFamily="34" charset="0"/>
              <a:buChar char="•"/>
            </a:pPr>
            <a:r>
              <a:rPr lang="en-US" dirty="0" err="1"/>
              <a:t>DentaQuest’s</a:t>
            </a:r>
            <a:r>
              <a:rPr lang="en-US" dirty="0"/>
              <a:t> </a:t>
            </a:r>
            <a:r>
              <a:rPr lang="en-US" dirty="0" err="1"/>
              <a:t>TennCare</a:t>
            </a:r>
            <a:r>
              <a:rPr lang="en-US" dirty="0"/>
              <a:t>: 100% enrollees are assigned to a patient-centered dental home</a:t>
            </a:r>
          </a:p>
          <a:p>
            <a:pPr marL="814360" lvl="1" indent="-257175">
              <a:buFont typeface="Arial" panose="020B0604020202020204" pitchFamily="34" charset="0"/>
              <a:buChar char="•"/>
            </a:pPr>
            <a:r>
              <a:rPr lang="en-US" dirty="0"/>
              <a:t>Members able to get </a:t>
            </a:r>
            <a:r>
              <a:rPr lang="en-US" b="1" dirty="0"/>
              <a:t>routine appointment 8 days sooner</a:t>
            </a:r>
            <a:r>
              <a:rPr lang="en-US" dirty="0"/>
              <a:t>; </a:t>
            </a:r>
            <a:r>
              <a:rPr lang="en-US" b="1" dirty="0"/>
              <a:t>emergency care 11 hours earlier</a:t>
            </a:r>
          </a:p>
          <a:p>
            <a:pPr marL="814360" lvl="1" indent="-257175">
              <a:buFont typeface="Arial" panose="020B0604020202020204" pitchFamily="34" charset="0"/>
              <a:buChar char="•"/>
            </a:pPr>
            <a:r>
              <a:rPr lang="en-US" dirty="0"/>
              <a:t>Program has saved Tennessee </a:t>
            </a:r>
            <a:r>
              <a:rPr lang="en-US" b="1" dirty="0"/>
              <a:t>$27.5 million in Medicaid costs</a:t>
            </a:r>
          </a:p>
          <a:p>
            <a:endParaRPr lang="en-US" b="1" dirty="0"/>
          </a:p>
          <a:p>
            <a:r>
              <a:rPr lang="en-US" b="1" dirty="0"/>
              <a:t>Other dental home initiatives:</a:t>
            </a:r>
          </a:p>
          <a:p>
            <a:pPr marL="257175" indent="-257175">
              <a:buFont typeface="Arial" panose="020B0604020202020204" pitchFamily="34" charset="0"/>
              <a:buChar char="•"/>
            </a:pPr>
            <a:r>
              <a:rPr lang="en-US" dirty="0"/>
              <a:t>The ADA’s Community Dental Health Coordinator (CDHC) Pilot</a:t>
            </a:r>
          </a:p>
          <a:p>
            <a:pPr marL="257175" indent="-257175">
              <a:buFont typeface="Arial" panose="020B0604020202020204" pitchFamily="34" charset="0"/>
              <a:buChar char="•"/>
            </a:pPr>
            <a:r>
              <a:rPr lang="en-US" dirty="0"/>
              <a:t>Virtual Dental Homes</a:t>
            </a:r>
          </a:p>
          <a:p>
            <a:pPr marL="257175" indent="-257175">
              <a:buFont typeface="Arial" panose="020B0604020202020204" pitchFamily="34" charset="0"/>
              <a:buChar char="•"/>
            </a:pPr>
            <a:r>
              <a:rPr lang="en-US" dirty="0"/>
              <a:t>Most focus on connecting low-income women and children to dental care</a:t>
            </a:r>
          </a:p>
          <a:p>
            <a:pPr marL="257175" indent="-257175">
              <a:buFont typeface="Arial" panose="020B0604020202020204" pitchFamily="34" charset="0"/>
              <a:buChar char="•"/>
            </a:pPr>
            <a:endParaRPr lang="en-US" dirty="0"/>
          </a:p>
          <a:p>
            <a:pPr marL="257175" indent="-257175">
              <a:buFont typeface="Arial" panose="020B0604020202020204" pitchFamily="34" charset="0"/>
              <a:buChar char="•"/>
            </a:pPr>
            <a:endParaRPr lang="en-US" dirty="0"/>
          </a:p>
          <a:p>
            <a:pPr marL="257175" indent="-257175">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42825C4B-49B6-4160-ABC4-6F62D07C5EF1}"/>
              </a:ext>
            </a:extLst>
          </p:cNvPr>
          <p:cNvSpPr>
            <a:spLocks noGrp="1"/>
          </p:cNvSpPr>
          <p:nvPr>
            <p:ph type="sldNum" sz="quarter" idx="4"/>
          </p:nvPr>
        </p:nvSpPr>
        <p:spPr/>
        <p:txBody>
          <a:bodyPr/>
          <a:lstStyle/>
          <a:p>
            <a:fld id="{C8146628-1A01-9741-8A8B-916D51547CC7}" type="slidenum">
              <a:rPr lang="en-US" sz="1100" smtClean="0"/>
              <a:pPr/>
              <a:t>19</a:t>
            </a:fld>
            <a:endParaRPr lang="en-US" sz="1100" dirty="0"/>
          </a:p>
        </p:txBody>
      </p:sp>
    </p:spTree>
    <p:extLst>
      <p:ext uri="{BB962C8B-B14F-4D97-AF65-F5344CB8AC3E}">
        <p14:creationId xmlns:p14="http://schemas.microsoft.com/office/powerpoint/2010/main" val="2401478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60A9-3287-4DF1-92F7-ECAB573E0161}"/>
              </a:ext>
            </a:extLst>
          </p:cNvPr>
          <p:cNvSpPr>
            <a:spLocks noGrp="1"/>
          </p:cNvSpPr>
          <p:nvPr>
            <p:ph type="title"/>
          </p:nvPr>
        </p:nvSpPr>
        <p:spPr/>
        <p:txBody>
          <a:bodyPr/>
          <a:lstStyle/>
          <a:p>
            <a:r>
              <a:rPr lang="en-US" dirty="0"/>
              <a:t>Barriers</a:t>
            </a:r>
          </a:p>
        </p:txBody>
      </p:sp>
      <p:sp>
        <p:nvSpPr>
          <p:cNvPr id="4" name="Slide Number Placeholder 3">
            <a:extLst>
              <a:ext uri="{FF2B5EF4-FFF2-40B4-BE49-F238E27FC236}">
                <a16:creationId xmlns:a16="http://schemas.microsoft.com/office/drawing/2014/main" id="{F9A73183-2AF3-42D4-B7EB-528E87D47F80}"/>
              </a:ext>
            </a:extLst>
          </p:cNvPr>
          <p:cNvSpPr>
            <a:spLocks noGrp="1"/>
          </p:cNvSpPr>
          <p:nvPr>
            <p:ph type="sldNum" sz="quarter" idx="4"/>
          </p:nvPr>
        </p:nvSpPr>
        <p:spPr/>
        <p:txBody>
          <a:bodyPr/>
          <a:lstStyle/>
          <a:p>
            <a:fld id="{C8146628-1A01-9741-8A8B-916D51547CC7}" type="slidenum">
              <a:rPr lang="en-US" sz="1100" smtClean="0"/>
              <a:pPr/>
              <a:t>20</a:t>
            </a:fld>
            <a:endParaRPr lang="en-US" sz="1100" dirty="0"/>
          </a:p>
        </p:txBody>
      </p:sp>
      <p:sp>
        <p:nvSpPr>
          <p:cNvPr id="7" name="Text Placeholder 2">
            <a:extLst>
              <a:ext uri="{FF2B5EF4-FFF2-40B4-BE49-F238E27FC236}">
                <a16:creationId xmlns:a16="http://schemas.microsoft.com/office/drawing/2014/main" id="{0771392D-9C1F-4A61-984C-6D56F964F23A}"/>
              </a:ext>
            </a:extLst>
          </p:cNvPr>
          <p:cNvSpPr>
            <a:spLocks noGrp="1"/>
          </p:cNvSpPr>
          <p:nvPr>
            <p:ph type="body" sz="quarter" idx="13"/>
          </p:nvPr>
        </p:nvSpPr>
        <p:spPr>
          <a:xfrm>
            <a:off x="228604" y="665019"/>
            <a:ext cx="4114797" cy="3950897"/>
          </a:xfrm>
        </p:spPr>
        <p:txBody>
          <a:bodyPr>
            <a:normAutofit/>
          </a:bodyPr>
          <a:lstStyle/>
          <a:p>
            <a:r>
              <a:rPr lang="en-US" b="1" dirty="0"/>
              <a:t>Coordination of Care</a:t>
            </a:r>
          </a:p>
          <a:p>
            <a:endParaRPr lang="en-US" b="1" dirty="0"/>
          </a:p>
          <a:p>
            <a:r>
              <a:rPr lang="en-US" dirty="0"/>
              <a:t>Potential for cost savings</a:t>
            </a:r>
          </a:p>
          <a:p>
            <a:pPr marL="257175" indent="-257175">
              <a:buFont typeface="Arial" panose="020B0604020202020204" pitchFamily="34" charset="0"/>
              <a:buChar char="•"/>
            </a:pPr>
            <a:r>
              <a:rPr lang="en-US" dirty="0"/>
              <a:t>Reconciling both business models</a:t>
            </a:r>
          </a:p>
          <a:p>
            <a:pPr lvl="1" indent="0">
              <a:buNone/>
            </a:pPr>
            <a:endParaRPr lang="en-US" dirty="0"/>
          </a:p>
          <a:p>
            <a:r>
              <a:rPr lang="en-US" dirty="0"/>
              <a:t>Dentists as part of the patient’s coordinated care team</a:t>
            </a:r>
          </a:p>
          <a:p>
            <a:pPr marL="257175" indent="-257175">
              <a:buFont typeface="Arial" panose="020B0604020202020204" pitchFamily="34" charset="0"/>
              <a:buChar char="•"/>
            </a:pPr>
            <a:r>
              <a:rPr lang="en-US" dirty="0"/>
              <a:t>Referrals between medical and dental</a:t>
            </a:r>
          </a:p>
          <a:p>
            <a:pPr lvl="1" indent="0">
              <a:buNone/>
            </a:pPr>
            <a:endParaRPr lang="en-US" dirty="0"/>
          </a:p>
          <a:p>
            <a:r>
              <a:rPr lang="en-US" dirty="0"/>
              <a:t>No efficient way to share data</a:t>
            </a:r>
          </a:p>
          <a:p>
            <a:pPr marL="257175" indent="-257175">
              <a:buFont typeface="Arial" panose="020B0604020202020204" pitchFamily="34" charset="0"/>
              <a:buChar char="•"/>
            </a:pPr>
            <a:r>
              <a:rPr lang="en-US" dirty="0"/>
              <a:t>Non-compatible EHR systems</a:t>
            </a:r>
          </a:p>
          <a:p>
            <a:pPr marL="257175" indent="-257175">
              <a:buFont typeface="Arial" panose="020B0604020202020204" pitchFamily="34" charset="0"/>
              <a:buChar char="•"/>
            </a:pPr>
            <a:r>
              <a:rPr lang="en-US" dirty="0"/>
              <a:t>Cost prohibitive</a:t>
            </a:r>
          </a:p>
          <a:p>
            <a:pPr marL="257175" indent="-257175">
              <a:buFont typeface="Arial" panose="020B0604020202020204" pitchFamily="34" charset="0"/>
              <a:buChar char="•"/>
            </a:pPr>
            <a:r>
              <a:rPr lang="en-US" dirty="0"/>
              <a:t>Diagnostic codes</a:t>
            </a:r>
          </a:p>
          <a:p>
            <a:endParaRPr lang="en-US" dirty="0"/>
          </a:p>
          <a:p>
            <a:endParaRPr lang="en-US" dirty="0"/>
          </a:p>
          <a:p>
            <a:pPr marL="257175" indent="-257175">
              <a:buFont typeface="Arial" panose="020B0604020202020204" pitchFamily="34" charset="0"/>
              <a:buChar char="•"/>
            </a:pPr>
            <a:endParaRPr lang="en-US" dirty="0"/>
          </a:p>
          <a:p>
            <a:pPr marL="257175" indent="-257175">
              <a:buFont typeface="Arial" panose="020B0604020202020204" pitchFamily="34" charset="0"/>
              <a:buChar char="•"/>
            </a:pPr>
            <a:endParaRPr lang="en-US" dirty="0"/>
          </a:p>
        </p:txBody>
      </p:sp>
      <p:sp>
        <p:nvSpPr>
          <p:cNvPr id="8" name="Text Placeholder 2">
            <a:extLst>
              <a:ext uri="{FF2B5EF4-FFF2-40B4-BE49-F238E27FC236}">
                <a16:creationId xmlns:a16="http://schemas.microsoft.com/office/drawing/2014/main" id="{DC122CEA-27EB-4765-9CCD-03A05D1FEDB5}"/>
              </a:ext>
            </a:extLst>
          </p:cNvPr>
          <p:cNvSpPr txBox="1">
            <a:spLocks/>
          </p:cNvSpPr>
          <p:nvPr/>
        </p:nvSpPr>
        <p:spPr>
          <a:xfrm>
            <a:off x="4571999" y="665019"/>
            <a:ext cx="4114797" cy="3910555"/>
          </a:xfrm>
          <a:prstGeom prst="rect">
            <a:avLst/>
          </a:prstGeom>
        </p:spPr>
        <p:txBody>
          <a:bodyPr vert="horz" lIns="68580" tIns="34290" rIns="68580" bIns="34290" rtlCol="0">
            <a:normAutofit fontScale="92500" lnSpcReduction="10000"/>
          </a:bodyPr>
          <a:lstStyle>
            <a:lvl1pPr marL="0" indent="0" algn="l" defTabSz="914354" rtl="0" eaLnBrk="1" latinLnBrk="0" hangingPunct="1">
              <a:spcBef>
                <a:spcPts val="0"/>
              </a:spcBef>
              <a:buFont typeface="Arial" pitchFamily="34" charset="0"/>
              <a:buNone/>
              <a:defRPr sz="2400" kern="1200" baseline="0">
                <a:solidFill>
                  <a:srgbClr val="554D56"/>
                </a:solidFill>
                <a:latin typeface="Arial" pitchFamily="34" charset="0"/>
                <a:ea typeface="+mn-ea"/>
                <a:cs typeface="Arial" pitchFamily="34" charset="0"/>
              </a:defRPr>
            </a:lvl1pPr>
            <a:lvl2pPr marL="742913" indent="-285737" algn="l" defTabSz="914354" rtl="0" eaLnBrk="1" latinLnBrk="0" hangingPunct="1">
              <a:spcBef>
                <a:spcPts val="0"/>
              </a:spcBef>
              <a:buSzPct val="75000"/>
              <a:buFont typeface="Courier New" pitchFamily="49" charset="0"/>
              <a:buChar char="o"/>
              <a:defRPr sz="2000" kern="1200">
                <a:solidFill>
                  <a:srgbClr val="554D56"/>
                </a:solidFill>
                <a:latin typeface="Arial" pitchFamily="34" charset="0"/>
                <a:ea typeface="+mn-ea"/>
                <a:cs typeface="Arial" pitchFamily="34" charset="0"/>
              </a:defRPr>
            </a:lvl2pPr>
            <a:lvl3pPr marL="1258826" indent="-225414" algn="l" defTabSz="914354" rtl="0" eaLnBrk="1" latinLnBrk="0" hangingPunct="1">
              <a:spcBef>
                <a:spcPts val="0"/>
              </a:spcBef>
              <a:buFont typeface="Wingdings" pitchFamily="2" charset="2"/>
              <a:buChar char="§"/>
              <a:defRPr sz="1801" kern="1200">
                <a:solidFill>
                  <a:srgbClr val="554D56"/>
                </a:solidFill>
                <a:latin typeface="Arial" pitchFamily="34" charset="0"/>
                <a:ea typeface="+mn-ea"/>
                <a:cs typeface="Arial" pitchFamily="34" charset="0"/>
              </a:defRPr>
            </a:lvl3pPr>
            <a:lvl4pPr marL="1657268" indent="-173029" algn="l" defTabSz="914354" rtl="0" eaLnBrk="1" latinLnBrk="0" hangingPunct="1">
              <a:spcBef>
                <a:spcPts val="0"/>
              </a:spcBef>
              <a:buFont typeface="Arial" pitchFamily="34" charset="0"/>
              <a:buChar char="•"/>
              <a:defRPr sz="1600" kern="1200">
                <a:solidFill>
                  <a:srgbClr val="554D56"/>
                </a:solidFill>
                <a:latin typeface="Arial" pitchFamily="34" charset="0"/>
                <a:ea typeface="+mn-ea"/>
                <a:cs typeface="Arial" pitchFamily="34" charset="0"/>
              </a:defRPr>
            </a:lvl4pPr>
            <a:lvl5pPr marL="2057298" indent="-228589" algn="l" defTabSz="914354" rtl="0" eaLnBrk="1" latinLnBrk="0" hangingPunct="1">
              <a:spcBef>
                <a:spcPts val="0"/>
              </a:spcBef>
              <a:buFont typeface="Arial" pitchFamily="34" charset="0"/>
              <a:buChar char="»"/>
              <a:defRPr sz="1401" kern="1200">
                <a:solidFill>
                  <a:srgbClr val="554D56"/>
                </a:solidFill>
                <a:latin typeface="Arial" pitchFamily="34" charset="0"/>
                <a:ea typeface="+mn-ea"/>
                <a:cs typeface="Arial" pitchFamily="34" charset="0"/>
              </a:defRPr>
            </a:lvl5pPr>
            <a:lvl6pPr marL="251447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7"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b="1" dirty="0"/>
              <a:t>Continuous / Preventative Care</a:t>
            </a:r>
          </a:p>
          <a:p>
            <a:endParaRPr lang="en-US" sz="1800" dirty="0"/>
          </a:p>
          <a:p>
            <a:r>
              <a:rPr lang="en-US" sz="1800" dirty="0"/>
              <a:t>Patient Perspective</a:t>
            </a:r>
          </a:p>
          <a:p>
            <a:pPr marL="257175" indent="-257175">
              <a:buFont typeface="Arial" panose="020B0604020202020204" pitchFamily="34" charset="0"/>
              <a:buChar char="•"/>
            </a:pPr>
            <a:r>
              <a:rPr lang="en-US" sz="1800" dirty="0"/>
              <a:t>Fear of dentist</a:t>
            </a:r>
          </a:p>
          <a:p>
            <a:pPr marL="257175" indent="-257175">
              <a:buFont typeface="Arial" panose="020B0604020202020204" pitchFamily="34" charset="0"/>
              <a:buChar char="•"/>
            </a:pPr>
            <a:r>
              <a:rPr lang="en-US" sz="1800" dirty="0"/>
              <a:t>Low value of preventative services</a:t>
            </a:r>
          </a:p>
          <a:p>
            <a:endParaRPr lang="en-US" sz="1800" dirty="0"/>
          </a:p>
          <a:p>
            <a:r>
              <a:rPr lang="en-US" sz="1800" dirty="0"/>
              <a:t>Virtual Dental Homes</a:t>
            </a:r>
          </a:p>
          <a:p>
            <a:pPr marL="257175" indent="-257175">
              <a:buFont typeface="Arial" panose="020B0604020202020204" pitchFamily="34" charset="0"/>
              <a:buChar char="•"/>
            </a:pPr>
            <a:r>
              <a:rPr lang="en-US" sz="1800" dirty="0"/>
              <a:t>Increased access to screenings and cleanings</a:t>
            </a:r>
          </a:p>
          <a:p>
            <a:pPr marL="257175" indent="-257175">
              <a:buFont typeface="Arial" panose="020B0604020202020204" pitchFamily="34" charset="0"/>
              <a:buChar char="•"/>
            </a:pPr>
            <a:r>
              <a:rPr lang="en-US" sz="1800" dirty="0"/>
              <a:t>Mixed results on patient follow up for additional care</a:t>
            </a:r>
          </a:p>
          <a:p>
            <a:endParaRPr lang="en-US" sz="1800" dirty="0"/>
          </a:p>
          <a:p>
            <a:r>
              <a:rPr lang="en-US" sz="1800" dirty="0"/>
              <a:t>Incentivizing Preventative Care</a:t>
            </a:r>
          </a:p>
          <a:p>
            <a:pPr marL="257175" indent="-257175">
              <a:buFont typeface="Arial" panose="020B0604020202020204" pitchFamily="34" charset="0"/>
              <a:buChar char="•"/>
            </a:pPr>
            <a:r>
              <a:rPr lang="en-US" sz="1800" dirty="0"/>
              <a:t>Feasibility as a business model</a:t>
            </a:r>
          </a:p>
          <a:p>
            <a:pPr marL="257175" indent="-257175">
              <a:buFont typeface="Arial" panose="020B0604020202020204" pitchFamily="34" charset="0"/>
              <a:buChar char="•"/>
            </a:pPr>
            <a:r>
              <a:rPr lang="en-US" sz="1800" dirty="0"/>
              <a:t>Quality measures, pay for performance</a:t>
            </a:r>
          </a:p>
          <a:p>
            <a:endParaRPr lang="en-US" sz="1800" dirty="0"/>
          </a:p>
          <a:p>
            <a:endParaRPr lang="en-US" sz="1800" dirty="0"/>
          </a:p>
          <a:p>
            <a:pPr marL="257175" indent="-257175">
              <a:buFont typeface="Arial" pitchFamily="34" charset="0"/>
              <a:buChar char="•"/>
            </a:pPr>
            <a:endParaRPr lang="en-US" sz="1800" dirty="0"/>
          </a:p>
          <a:p>
            <a:pPr marL="257175" indent="-257175">
              <a:buFont typeface="Arial" pitchFamily="34" charset="0"/>
              <a:buChar char="•"/>
            </a:pPr>
            <a:endParaRPr lang="en-US" sz="1800" dirty="0"/>
          </a:p>
        </p:txBody>
      </p:sp>
    </p:spTree>
    <p:extLst>
      <p:ext uri="{BB962C8B-B14F-4D97-AF65-F5344CB8AC3E}">
        <p14:creationId xmlns:p14="http://schemas.microsoft.com/office/powerpoint/2010/main" val="836160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B53F7-284C-4A3D-A400-BEC1D5237F77}"/>
              </a:ext>
            </a:extLst>
          </p:cNvPr>
          <p:cNvSpPr>
            <a:spLocks noGrp="1"/>
          </p:cNvSpPr>
          <p:nvPr>
            <p:ph type="title"/>
          </p:nvPr>
        </p:nvSpPr>
        <p:spPr/>
        <p:txBody>
          <a:bodyPr/>
          <a:lstStyle/>
          <a:p>
            <a:r>
              <a:rPr lang="en-US" dirty="0"/>
              <a:t>HOW CAN COVERED CALIFORNIA HELP</a:t>
            </a:r>
          </a:p>
        </p:txBody>
      </p:sp>
      <p:sp>
        <p:nvSpPr>
          <p:cNvPr id="4" name="Slide Number Placeholder 3">
            <a:extLst>
              <a:ext uri="{FF2B5EF4-FFF2-40B4-BE49-F238E27FC236}">
                <a16:creationId xmlns:a16="http://schemas.microsoft.com/office/drawing/2014/main" id="{D4C67287-1BA4-4519-8B35-BE7B942E4E2B}"/>
              </a:ext>
            </a:extLst>
          </p:cNvPr>
          <p:cNvSpPr>
            <a:spLocks noGrp="1"/>
          </p:cNvSpPr>
          <p:nvPr>
            <p:ph type="sldNum" sz="quarter" idx="4"/>
          </p:nvPr>
        </p:nvSpPr>
        <p:spPr/>
        <p:txBody>
          <a:bodyPr/>
          <a:lstStyle/>
          <a:p>
            <a:fld id="{C8146628-1A01-9741-8A8B-916D51547CC7}" type="slidenum">
              <a:rPr lang="en-US" sz="1100" smtClean="0"/>
              <a:pPr/>
              <a:t>21</a:t>
            </a:fld>
            <a:endParaRPr lang="en-US" sz="1100" dirty="0"/>
          </a:p>
        </p:txBody>
      </p:sp>
      <p:graphicFrame>
        <p:nvGraphicFramePr>
          <p:cNvPr id="5" name="Diagram 4">
            <a:extLst>
              <a:ext uri="{FF2B5EF4-FFF2-40B4-BE49-F238E27FC236}">
                <a16:creationId xmlns:a16="http://schemas.microsoft.com/office/drawing/2014/main" id="{4707C8A9-C5FB-4066-8588-241AD76D812C}"/>
              </a:ext>
            </a:extLst>
          </p:cNvPr>
          <p:cNvGraphicFramePr/>
          <p:nvPr>
            <p:extLst>
              <p:ext uri="{D42A27DB-BD31-4B8C-83A1-F6EECF244321}">
                <p14:modId xmlns:p14="http://schemas.microsoft.com/office/powerpoint/2010/main" val="4147140474"/>
              </p:ext>
            </p:extLst>
          </p:nvPr>
        </p:nvGraphicFramePr>
        <p:xfrm>
          <a:off x="995087" y="692522"/>
          <a:ext cx="7436219" cy="34661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1660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7EFD6-E93E-4EFF-9B73-811CEFBFE30C}"/>
              </a:ext>
            </a:extLst>
          </p:cNvPr>
          <p:cNvSpPr>
            <a:spLocks noGrp="1"/>
          </p:cNvSpPr>
          <p:nvPr>
            <p:ph type="title"/>
          </p:nvPr>
        </p:nvSpPr>
        <p:spPr>
          <a:xfrm>
            <a:off x="228605" y="2050145"/>
            <a:ext cx="8686800" cy="449767"/>
          </a:xfrm>
        </p:spPr>
        <p:txBody>
          <a:bodyPr>
            <a:normAutofit fontScale="90000"/>
          </a:bodyPr>
          <a:lstStyle/>
          <a:p>
            <a:r>
              <a:rPr lang="en-US" dirty="0"/>
              <a:t>DENTAL RISK ASSESSMENT: </a:t>
            </a:r>
            <a:br>
              <a:rPr lang="en-US" dirty="0"/>
            </a:br>
            <a:r>
              <a:rPr lang="en-US" dirty="0"/>
              <a:t>IDENTIFYING AND MANAGING AT-RISK ENROLLEES</a:t>
            </a:r>
            <a:br>
              <a:rPr lang="en-US" dirty="0"/>
            </a:br>
            <a:br>
              <a:rPr lang="en-US" dirty="0"/>
            </a:br>
            <a:endParaRPr lang="en-US" dirty="0"/>
          </a:p>
        </p:txBody>
      </p:sp>
      <p:sp>
        <p:nvSpPr>
          <p:cNvPr id="4" name="Slide Number Placeholder 3">
            <a:extLst>
              <a:ext uri="{FF2B5EF4-FFF2-40B4-BE49-F238E27FC236}">
                <a16:creationId xmlns:a16="http://schemas.microsoft.com/office/drawing/2014/main" id="{5B479C2E-FDF9-497D-B0DC-67DC6C8448F2}"/>
              </a:ext>
            </a:extLst>
          </p:cNvPr>
          <p:cNvSpPr>
            <a:spLocks noGrp="1"/>
          </p:cNvSpPr>
          <p:nvPr>
            <p:ph type="sldNum" sz="quarter" idx="4"/>
          </p:nvPr>
        </p:nvSpPr>
        <p:spPr/>
        <p:txBody>
          <a:bodyPr/>
          <a:lstStyle/>
          <a:p>
            <a:pPr defTabSz="685800">
              <a:defRPr/>
            </a:pPr>
            <a:fld id="{C8146628-1A01-9741-8A8B-916D51547CC7}" type="slidenum">
              <a:rPr lang="en-US" sz="1050">
                <a:solidFill>
                  <a:prstClr val="white"/>
                </a:solidFill>
              </a:rPr>
              <a:pPr defTabSz="685800">
                <a:defRPr/>
              </a:pPr>
              <a:t>22</a:t>
            </a:fld>
            <a:endParaRPr lang="en-US" sz="1050" dirty="0">
              <a:solidFill>
                <a:prstClr val="white"/>
              </a:solidFill>
            </a:endParaRPr>
          </a:p>
        </p:txBody>
      </p:sp>
      <p:sp>
        <p:nvSpPr>
          <p:cNvPr id="5" name="Text Placeholder 2">
            <a:extLst>
              <a:ext uri="{FF2B5EF4-FFF2-40B4-BE49-F238E27FC236}">
                <a16:creationId xmlns:a16="http://schemas.microsoft.com/office/drawing/2014/main" id="{CE9EC7D6-1769-4B0F-8451-960E179A1DB6}"/>
              </a:ext>
            </a:extLst>
          </p:cNvPr>
          <p:cNvSpPr>
            <a:spLocks noGrp="1"/>
          </p:cNvSpPr>
          <p:nvPr>
            <p:ph type="body" idx="1"/>
          </p:nvPr>
        </p:nvSpPr>
        <p:spPr>
          <a:xfrm>
            <a:off x="228605" y="2945025"/>
            <a:ext cx="8686800" cy="421570"/>
          </a:xfrm>
        </p:spPr>
        <p:txBody>
          <a:bodyPr>
            <a:normAutofit lnSpcReduction="10000"/>
          </a:bodyPr>
          <a:lstStyle/>
          <a:p>
            <a:r>
              <a:rPr lang="en-US" dirty="0"/>
              <a:t>Emily Polk, Quality Analyst Intern</a:t>
            </a:r>
          </a:p>
          <a:p>
            <a:r>
              <a:rPr lang="en-US" dirty="0"/>
              <a:t>Plan Management Division </a:t>
            </a:r>
          </a:p>
        </p:txBody>
      </p:sp>
    </p:spTree>
    <p:extLst>
      <p:ext uri="{BB962C8B-B14F-4D97-AF65-F5344CB8AC3E}">
        <p14:creationId xmlns:p14="http://schemas.microsoft.com/office/powerpoint/2010/main" val="141709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CF4E5-9BEF-46CF-99B8-479B978A67CD}"/>
              </a:ext>
            </a:extLst>
          </p:cNvPr>
          <p:cNvSpPr>
            <a:spLocks noGrp="1"/>
          </p:cNvSpPr>
          <p:nvPr>
            <p:ph type="title"/>
          </p:nvPr>
        </p:nvSpPr>
        <p:spPr/>
        <p:txBody>
          <a:bodyPr/>
          <a:lstStyle/>
          <a:p>
            <a:r>
              <a:rPr lang="en-US" dirty="0"/>
              <a:t>PROJECT GOALS</a:t>
            </a:r>
          </a:p>
        </p:txBody>
      </p:sp>
      <p:sp>
        <p:nvSpPr>
          <p:cNvPr id="3" name="Text Placeholder 2">
            <a:extLst>
              <a:ext uri="{FF2B5EF4-FFF2-40B4-BE49-F238E27FC236}">
                <a16:creationId xmlns:a16="http://schemas.microsoft.com/office/drawing/2014/main" id="{FA71F7AC-0600-4321-B8BA-6788947202B8}"/>
              </a:ext>
            </a:extLst>
          </p:cNvPr>
          <p:cNvSpPr>
            <a:spLocks noGrp="1"/>
          </p:cNvSpPr>
          <p:nvPr>
            <p:ph type="body" sz="quarter" idx="13"/>
          </p:nvPr>
        </p:nvSpPr>
        <p:spPr>
          <a:xfrm>
            <a:off x="228604" y="769615"/>
            <a:ext cx="8686796" cy="3846302"/>
          </a:xfrm>
        </p:spPr>
        <p:txBody>
          <a:bodyPr>
            <a:normAutofit/>
          </a:bodyPr>
          <a:lstStyle/>
          <a:p>
            <a:pPr marL="0" indent="0">
              <a:buNone/>
            </a:pPr>
            <a:r>
              <a:rPr lang="en-US" sz="2100" dirty="0"/>
              <a:t>Inform Covered California dental quality agenda, focusing on:</a:t>
            </a:r>
            <a:br>
              <a:rPr lang="en-US" sz="2100" dirty="0"/>
            </a:br>
            <a:endParaRPr lang="en-US" sz="2100" dirty="0"/>
          </a:p>
          <a:p>
            <a:r>
              <a:rPr lang="en-US" sz="2100" dirty="0"/>
              <a:t>What are the existing definitions for “at-risk enrollees”? </a:t>
            </a:r>
            <a:br>
              <a:rPr lang="en-US" sz="2100" dirty="0"/>
            </a:br>
            <a:endParaRPr lang="en-US" sz="2100" dirty="0"/>
          </a:p>
          <a:p>
            <a:r>
              <a:rPr lang="en-US" sz="2100" dirty="0"/>
              <a:t>What are the current ways issuers identify and proactively manage at-risk enrollees? </a:t>
            </a:r>
            <a:br>
              <a:rPr lang="en-US" sz="2100" dirty="0"/>
            </a:br>
            <a:endParaRPr lang="en-US" sz="2100" dirty="0"/>
          </a:p>
          <a:p>
            <a:r>
              <a:rPr lang="en-US" sz="2100" dirty="0"/>
              <a:t>What are current methods to identify member health status including chronic conditions? </a:t>
            </a:r>
          </a:p>
          <a:p>
            <a:endParaRPr lang="en-US" sz="2100" dirty="0"/>
          </a:p>
          <a:p>
            <a:r>
              <a:rPr lang="en-US" sz="2100" b="1" dirty="0"/>
              <a:t>Where is this field heading?</a:t>
            </a:r>
          </a:p>
          <a:p>
            <a:pPr marL="0" indent="0">
              <a:buNone/>
            </a:pPr>
            <a:endParaRPr lang="en-US" sz="2100" dirty="0"/>
          </a:p>
        </p:txBody>
      </p:sp>
      <p:sp>
        <p:nvSpPr>
          <p:cNvPr id="4" name="Slide Number Placeholder 3">
            <a:extLst>
              <a:ext uri="{FF2B5EF4-FFF2-40B4-BE49-F238E27FC236}">
                <a16:creationId xmlns:a16="http://schemas.microsoft.com/office/drawing/2014/main" id="{B35E4F17-4735-46CC-9A0C-60D9DCE19317}"/>
              </a:ext>
            </a:extLst>
          </p:cNvPr>
          <p:cNvSpPr>
            <a:spLocks noGrp="1"/>
          </p:cNvSpPr>
          <p:nvPr>
            <p:ph type="sldNum" sz="quarter" idx="4"/>
          </p:nvPr>
        </p:nvSpPr>
        <p:spPr/>
        <p:txBody>
          <a:bodyPr vert="horz" lIns="68580" tIns="34290" rIns="68580" bIns="34290" rtlCol="0" anchor="ctr"/>
          <a:lstStyle/>
          <a:p>
            <a:pPr defTabSz="685800">
              <a:defRPr/>
            </a:pPr>
            <a:fld id="{C8146628-1A01-9741-8A8B-916D51547CC7}" type="slidenum">
              <a:rPr lang="en-US" sz="1050"/>
              <a:pPr defTabSz="685800">
                <a:defRPr/>
              </a:pPr>
              <a:t>23</a:t>
            </a:fld>
            <a:endParaRPr lang="en-US" sz="1050" dirty="0"/>
          </a:p>
        </p:txBody>
      </p:sp>
    </p:spTree>
    <p:extLst>
      <p:ext uri="{BB962C8B-B14F-4D97-AF65-F5344CB8AC3E}">
        <p14:creationId xmlns:p14="http://schemas.microsoft.com/office/powerpoint/2010/main" val="861568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CF4E5-9BEF-46CF-99B8-479B978A67CD}"/>
              </a:ext>
            </a:extLst>
          </p:cNvPr>
          <p:cNvSpPr>
            <a:spLocks noGrp="1"/>
          </p:cNvSpPr>
          <p:nvPr>
            <p:ph type="title"/>
          </p:nvPr>
        </p:nvSpPr>
        <p:spPr/>
        <p:txBody>
          <a:bodyPr/>
          <a:lstStyle/>
          <a:p>
            <a:r>
              <a:rPr lang="en-US" dirty="0"/>
              <a:t>WHAT DO WE MEAN BY “AT RISK” ENROLLEES?</a:t>
            </a:r>
          </a:p>
        </p:txBody>
      </p:sp>
      <p:sp>
        <p:nvSpPr>
          <p:cNvPr id="3" name="Text Placeholder 2">
            <a:extLst>
              <a:ext uri="{FF2B5EF4-FFF2-40B4-BE49-F238E27FC236}">
                <a16:creationId xmlns:a16="http://schemas.microsoft.com/office/drawing/2014/main" id="{FA71F7AC-0600-4321-B8BA-6788947202B8}"/>
              </a:ext>
            </a:extLst>
          </p:cNvPr>
          <p:cNvSpPr>
            <a:spLocks noGrp="1"/>
          </p:cNvSpPr>
          <p:nvPr>
            <p:ph type="body" sz="quarter" idx="13"/>
          </p:nvPr>
        </p:nvSpPr>
        <p:spPr>
          <a:xfrm>
            <a:off x="228604" y="809958"/>
            <a:ext cx="8686796" cy="3805958"/>
          </a:xfrm>
        </p:spPr>
        <p:txBody>
          <a:bodyPr>
            <a:normAutofit/>
          </a:bodyPr>
          <a:lstStyle/>
          <a:p>
            <a:endParaRPr lang="en-US" sz="2400" dirty="0"/>
          </a:p>
          <a:p>
            <a:endParaRPr lang="en-US" sz="2400" dirty="0"/>
          </a:p>
          <a:p>
            <a:pPr marL="0" indent="0">
              <a:buNone/>
            </a:pPr>
            <a:r>
              <a:rPr lang="en-US" sz="2400" dirty="0"/>
              <a:t>The QDP Issuer Model Contract defines “at risk” enrollees as:</a:t>
            </a:r>
          </a:p>
          <a:p>
            <a:pPr marL="0" indent="0">
              <a:buNone/>
            </a:pPr>
            <a:endParaRPr lang="en-US" sz="2400" dirty="0"/>
          </a:p>
          <a:p>
            <a:pPr marL="0" indent="0">
              <a:buNone/>
            </a:pPr>
            <a:r>
              <a:rPr lang="en-US" sz="2400" dirty="0"/>
              <a:t>Enrollees with existing and newly diagnosed need for dental treatment and those who are most likely to benefit from well-coordinated care </a:t>
            </a:r>
          </a:p>
        </p:txBody>
      </p:sp>
      <p:sp>
        <p:nvSpPr>
          <p:cNvPr id="4" name="Slide Number Placeholder 3">
            <a:extLst>
              <a:ext uri="{FF2B5EF4-FFF2-40B4-BE49-F238E27FC236}">
                <a16:creationId xmlns:a16="http://schemas.microsoft.com/office/drawing/2014/main" id="{B35E4F17-4735-46CC-9A0C-60D9DCE19317}"/>
              </a:ext>
            </a:extLst>
          </p:cNvPr>
          <p:cNvSpPr>
            <a:spLocks noGrp="1"/>
          </p:cNvSpPr>
          <p:nvPr>
            <p:ph type="sldNum" sz="quarter" idx="4"/>
          </p:nvPr>
        </p:nvSpPr>
        <p:spPr/>
        <p:txBody>
          <a:bodyPr vert="horz" lIns="68580" tIns="34290" rIns="68580" bIns="34290" rtlCol="0" anchor="ctr"/>
          <a:lstStyle/>
          <a:p>
            <a:pPr defTabSz="685800">
              <a:defRPr/>
            </a:pPr>
            <a:fld id="{C8146628-1A01-9741-8A8B-916D51547CC7}" type="slidenum">
              <a:rPr lang="en-US" sz="1050"/>
              <a:pPr defTabSz="685800">
                <a:defRPr/>
              </a:pPr>
              <a:t>24</a:t>
            </a:fld>
            <a:endParaRPr lang="en-US" sz="1050" dirty="0"/>
          </a:p>
        </p:txBody>
      </p:sp>
    </p:spTree>
    <p:extLst>
      <p:ext uri="{BB962C8B-B14F-4D97-AF65-F5344CB8AC3E}">
        <p14:creationId xmlns:p14="http://schemas.microsoft.com/office/powerpoint/2010/main" val="1950316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CF4E5-9BEF-46CF-99B8-479B978A67CD}"/>
              </a:ext>
            </a:extLst>
          </p:cNvPr>
          <p:cNvSpPr>
            <a:spLocks noGrp="1"/>
          </p:cNvSpPr>
          <p:nvPr>
            <p:ph type="title"/>
          </p:nvPr>
        </p:nvSpPr>
        <p:spPr/>
        <p:txBody>
          <a:bodyPr/>
          <a:lstStyle/>
          <a:p>
            <a:r>
              <a:rPr lang="en-US" dirty="0"/>
              <a:t>WHY DO WE CARE ABOUT RISK?</a:t>
            </a:r>
          </a:p>
        </p:txBody>
      </p:sp>
      <p:sp>
        <p:nvSpPr>
          <p:cNvPr id="3" name="Text Placeholder 2">
            <a:extLst>
              <a:ext uri="{FF2B5EF4-FFF2-40B4-BE49-F238E27FC236}">
                <a16:creationId xmlns:a16="http://schemas.microsoft.com/office/drawing/2014/main" id="{FA71F7AC-0600-4321-B8BA-6788947202B8}"/>
              </a:ext>
            </a:extLst>
          </p:cNvPr>
          <p:cNvSpPr>
            <a:spLocks noGrp="1"/>
          </p:cNvSpPr>
          <p:nvPr>
            <p:ph type="body" sz="quarter" idx="13"/>
          </p:nvPr>
        </p:nvSpPr>
        <p:spPr>
          <a:xfrm>
            <a:off x="285123" y="769615"/>
            <a:ext cx="8573753" cy="3875537"/>
          </a:xfrm>
        </p:spPr>
        <p:txBody>
          <a:bodyPr>
            <a:normAutofit fontScale="85000" lnSpcReduction="20000"/>
          </a:bodyPr>
          <a:lstStyle/>
          <a:p>
            <a:pPr>
              <a:lnSpc>
                <a:spcPct val="120000"/>
              </a:lnSpc>
            </a:pPr>
            <a:r>
              <a:rPr lang="en-US" sz="2100" dirty="0"/>
              <a:t>Oral health impacts general health, and vice versa</a:t>
            </a:r>
          </a:p>
          <a:p>
            <a:pPr lvl="1">
              <a:lnSpc>
                <a:spcPct val="120000"/>
              </a:lnSpc>
            </a:pPr>
            <a:r>
              <a:rPr lang="en-US" sz="1800" dirty="0"/>
              <a:t>Smokers, pregnant women, and those with diabetes and other chronic and acute conditions are at increased risk.</a:t>
            </a:r>
          </a:p>
          <a:p>
            <a:pPr lvl="1">
              <a:lnSpc>
                <a:spcPct val="120000"/>
              </a:lnSpc>
            </a:pPr>
            <a:r>
              <a:rPr lang="en-US" sz="1800" dirty="0"/>
              <a:t>Oral diseases and disorders affect health and well-being throughout life.</a:t>
            </a:r>
            <a:br>
              <a:rPr lang="en-US" sz="1800" dirty="0"/>
            </a:br>
            <a:endParaRPr lang="en-US" sz="1800" dirty="0"/>
          </a:p>
          <a:p>
            <a:pPr>
              <a:lnSpc>
                <a:spcPct val="120000"/>
              </a:lnSpc>
            </a:pPr>
            <a:r>
              <a:rPr lang="en-US" sz="2100" dirty="0"/>
              <a:t>Identifying and managing those who are at-risk for needing dental care not only improves member oral health but improves general health as well</a:t>
            </a:r>
          </a:p>
          <a:p>
            <a:pPr>
              <a:lnSpc>
                <a:spcPct val="120000"/>
              </a:lnSpc>
            </a:pPr>
            <a:endParaRPr lang="en-US" sz="2100" dirty="0"/>
          </a:p>
          <a:p>
            <a:pPr>
              <a:lnSpc>
                <a:spcPct val="120000"/>
              </a:lnSpc>
            </a:pPr>
            <a:r>
              <a:rPr lang="en-US" sz="2100" dirty="0"/>
              <a:t>Unmet need:</a:t>
            </a:r>
          </a:p>
          <a:p>
            <a:pPr lvl="1">
              <a:lnSpc>
                <a:spcPct val="120000"/>
              </a:lnSpc>
            </a:pPr>
            <a:r>
              <a:rPr lang="en-US" sz="1800" dirty="0"/>
              <a:t>23% of children</a:t>
            </a:r>
            <a:r>
              <a:rPr lang="en-US" sz="1800" baseline="30000" dirty="0"/>
              <a:t>1</a:t>
            </a:r>
            <a:r>
              <a:rPr lang="en-US" sz="1800" dirty="0"/>
              <a:t> and 26% of adults</a:t>
            </a:r>
            <a:r>
              <a:rPr lang="en-US" sz="1800" baseline="30000" dirty="0"/>
              <a:t>2</a:t>
            </a:r>
            <a:r>
              <a:rPr lang="en-US" sz="1800" dirty="0"/>
              <a:t> have untreated tooth decay</a:t>
            </a:r>
          </a:p>
          <a:p>
            <a:pPr lvl="1">
              <a:lnSpc>
                <a:spcPct val="120000"/>
              </a:lnSpc>
            </a:pPr>
            <a:r>
              <a:rPr lang="en-US" sz="1800" dirty="0"/>
              <a:t>Disparities by race/ethnicity and income</a:t>
            </a:r>
            <a:br>
              <a:rPr lang="en-US" sz="1800" dirty="0"/>
            </a:br>
            <a:endParaRPr lang="en-US" sz="1800" dirty="0"/>
          </a:p>
          <a:p>
            <a:pPr>
              <a:lnSpc>
                <a:spcPct val="120000"/>
              </a:lnSpc>
            </a:pPr>
            <a:r>
              <a:rPr lang="en-US" sz="2100" dirty="0"/>
              <a:t>Ultimately, our goal is to prevent disease and improve enrollee oral and general health</a:t>
            </a:r>
          </a:p>
        </p:txBody>
      </p:sp>
      <p:sp>
        <p:nvSpPr>
          <p:cNvPr id="4" name="Slide Number Placeholder 3">
            <a:extLst>
              <a:ext uri="{FF2B5EF4-FFF2-40B4-BE49-F238E27FC236}">
                <a16:creationId xmlns:a16="http://schemas.microsoft.com/office/drawing/2014/main" id="{B35E4F17-4735-46CC-9A0C-60D9DCE19317}"/>
              </a:ext>
            </a:extLst>
          </p:cNvPr>
          <p:cNvSpPr>
            <a:spLocks noGrp="1"/>
          </p:cNvSpPr>
          <p:nvPr>
            <p:ph type="sldNum" sz="quarter" idx="4"/>
          </p:nvPr>
        </p:nvSpPr>
        <p:spPr/>
        <p:txBody>
          <a:bodyPr vert="horz" lIns="68580" tIns="34290" rIns="68580" bIns="34290" rtlCol="0" anchor="ctr"/>
          <a:lstStyle/>
          <a:p>
            <a:pPr defTabSz="685800">
              <a:defRPr/>
            </a:pPr>
            <a:fld id="{C8146628-1A01-9741-8A8B-916D51547CC7}" type="slidenum">
              <a:rPr lang="en-US" sz="1050"/>
              <a:pPr defTabSz="685800">
                <a:defRPr/>
              </a:pPr>
              <a:t>25</a:t>
            </a:fld>
            <a:endParaRPr lang="en-US" sz="1050" dirty="0"/>
          </a:p>
        </p:txBody>
      </p:sp>
      <p:sp>
        <p:nvSpPr>
          <p:cNvPr id="5" name="Text Placeholder 2">
            <a:extLst>
              <a:ext uri="{FF2B5EF4-FFF2-40B4-BE49-F238E27FC236}">
                <a16:creationId xmlns:a16="http://schemas.microsoft.com/office/drawing/2014/main" id="{9B54E3D1-4691-43CD-A2C2-5B394D14A1D6}"/>
              </a:ext>
            </a:extLst>
          </p:cNvPr>
          <p:cNvSpPr txBox="1">
            <a:spLocks/>
          </p:cNvSpPr>
          <p:nvPr/>
        </p:nvSpPr>
        <p:spPr>
          <a:xfrm>
            <a:off x="5352261" y="4407408"/>
            <a:ext cx="3563138" cy="328077"/>
          </a:xfrm>
          <a:prstGeom prst="rect">
            <a:avLst/>
          </a:prstGeom>
        </p:spPr>
        <p:txBody>
          <a:bodyPr vert="horz" lIns="68580" tIns="34290" rIns="68580" bIns="34290" rtlCol="0">
            <a:normAutofit lnSpcReduction="10000"/>
          </a:bodyPr>
          <a:lstStyle>
            <a:lvl1pPr marL="309026" indent="-309026" algn="l" defTabSz="914354" rtl="0" eaLnBrk="1" latinLnBrk="0" hangingPunct="1">
              <a:spcBef>
                <a:spcPts val="0"/>
              </a:spcBef>
              <a:buFont typeface="Arial" pitchFamily="34" charset="0"/>
              <a:buChar char="•"/>
              <a:defRPr sz="2400" kern="1200" baseline="0">
                <a:solidFill>
                  <a:srgbClr val="554D56"/>
                </a:solidFill>
                <a:latin typeface="Arial" pitchFamily="34" charset="0"/>
                <a:ea typeface="+mn-ea"/>
                <a:cs typeface="Arial" pitchFamily="34" charset="0"/>
              </a:defRPr>
            </a:lvl1pPr>
            <a:lvl2pPr marL="742913" indent="-285737" algn="l" defTabSz="914354" rtl="0" eaLnBrk="1" latinLnBrk="0" hangingPunct="1">
              <a:spcBef>
                <a:spcPts val="0"/>
              </a:spcBef>
              <a:buSzPct val="75000"/>
              <a:buFont typeface="Courier New" pitchFamily="49" charset="0"/>
              <a:buChar char="o"/>
              <a:defRPr sz="2000" kern="1200">
                <a:solidFill>
                  <a:srgbClr val="554D56"/>
                </a:solidFill>
                <a:latin typeface="Arial" pitchFamily="34" charset="0"/>
                <a:ea typeface="+mn-ea"/>
                <a:cs typeface="Arial" pitchFamily="34" charset="0"/>
              </a:defRPr>
            </a:lvl2pPr>
            <a:lvl3pPr marL="1657268" indent="-180965" algn="l" defTabSz="914354" rtl="0" eaLnBrk="1" latinLnBrk="0" hangingPunct="1">
              <a:spcBef>
                <a:spcPts val="0"/>
              </a:spcBef>
              <a:buSzPct val="75000"/>
              <a:buFont typeface="Arial" pitchFamily="34" charset="0"/>
              <a:buChar char="•"/>
              <a:defRPr sz="1801" kern="1200">
                <a:solidFill>
                  <a:srgbClr val="554D56"/>
                </a:solidFill>
                <a:latin typeface="Arial" pitchFamily="34" charset="0"/>
                <a:ea typeface="+mn-ea"/>
                <a:cs typeface="Arial" pitchFamily="34" charset="0"/>
              </a:defRPr>
            </a:lvl3pPr>
            <a:lvl4pPr marL="1657268" indent="-173029" algn="l" defTabSz="914354" rtl="0" eaLnBrk="1" latinLnBrk="0" hangingPunct="1">
              <a:spcBef>
                <a:spcPts val="0"/>
              </a:spcBef>
              <a:buFont typeface="Arial" pitchFamily="34" charset="0"/>
              <a:buChar char="•"/>
              <a:defRPr sz="1600" kern="1200">
                <a:solidFill>
                  <a:srgbClr val="554D56"/>
                </a:solidFill>
                <a:latin typeface="Arial" pitchFamily="34" charset="0"/>
                <a:ea typeface="+mn-ea"/>
                <a:cs typeface="Arial" pitchFamily="34" charset="0"/>
              </a:defRPr>
            </a:lvl4pPr>
            <a:lvl5pPr marL="2057298" indent="-228589" algn="l" defTabSz="914354" rtl="0" eaLnBrk="1" latinLnBrk="0" hangingPunct="1">
              <a:spcBef>
                <a:spcPts val="0"/>
              </a:spcBef>
              <a:buFont typeface="Arial" pitchFamily="34" charset="0"/>
              <a:buChar char="»"/>
              <a:defRPr sz="1401" kern="1200">
                <a:solidFill>
                  <a:srgbClr val="554D56"/>
                </a:solidFill>
                <a:latin typeface="Arial" pitchFamily="34" charset="0"/>
                <a:ea typeface="+mn-ea"/>
                <a:cs typeface="Arial" pitchFamily="34" charset="0"/>
              </a:defRPr>
            </a:lvl5pPr>
            <a:lvl6pPr marL="251447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7"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766">
              <a:lnSpc>
                <a:spcPct val="120000"/>
              </a:lnSpc>
              <a:buNone/>
              <a:defRPr/>
            </a:pPr>
            <a:r>
              <a:rPr lang="en-US" sz="750" dirty="0"/>
              <a:t>1) https://www.nidcr.nih.gov/research/data-statistics/dental-caries/adults</a:t>
            </a:r>
          </a:p>
          <a:p>
            <a:pPr marL="0" indent="0" defTabSz="685766">
              <a:lnSpc>
                <a:spcPct val="120000"/>
              </a:lnSpc>
              <a:buNone/>
              <a:defRPr/>
            </a:pPr>
            <a:r>
              <a:rPr lang="en-US" sz="750" dirty="0"/>
              <a:t>2) https://www.nidcr.nih.gov/research/data-statistics/dental-caries/children</a:t>
            </a:r>
          </a:p>
          <a:p>
            <a:pPr marL="0" indent="0" defTabSz="685766">
              <a:lnSpc>
                <a:spcPct val="120000"/>
              </a:lnSpc>
              <a:buNone/>
              <a:defRPr/>
            </a:pPr>
            <a:endParaRPr lang="en-US" sz="750" dirty="0"/>
          </a:p>
        </p:txBody>
      </p:sp>
    </p:spTree>
    <p:extLst>
      <p:ext uri="{BB962C8B-B14F-4D97-AF65-F5344CB8AC3E}">
        <p14:creationId xmlns:p14="http://schemas.microsoft.com/office/powerpoint/2010/main" val="1997625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DENTAL RISK IS MEASURED AT THREE LEVELS</a:t>
            </a:r>
          </a:p>
        </p:txBody>
      </p:sp>
      <p:sp>
        <p:nvSpPr>
          <p:cNvPr id="4" name="Slide Number Placeholder 3"/>
          <p:cNvSpPr>
            <a:spLocks noGrp="1"/>
          </p:cNvSpPr>
          <p:nvPr>
            <p:ph type="sldNum" sz="quarter" idx="4"/>
          </p:nvPr>
        </p:nvSpPr>
        <p:spPr/>
        <p:txBody>
          <a:bodyPr vert="horz" lIns="68580" tIns="34290" rIns="68580" bIns="34290" rtlCol="0" anchor="ctr"/>
          <a:lstStyle/>
          <a:p>
            <a:fld id="{C8146628-1A01-9741-8A8B-916D51547CC7}" type="slidenum">
              <a:rPr lang="en-US" sz="1050"/>
              <a:pPr/>
              <a:t>26</a:t>
            </a:fld>
            <a:endParaRPr lang="en-US" sz="1050" dirty="0"/>
          </a:p>
        </p:txBody>
      </p:sp>
      <p:graphicFrame>
        <p:nvGraphicFramePr>
          <p:cNvPr id="5" name="Diagram 4">
            <a:extLst>
              <a:ext uri="{FF2B5EF4-FFF2-40B4-BE49-F238E27FC236}">
                <a16:creationId xmlns:a16="http://schemas.microsoft.com/office/drawing/2014/main" id="{08CD2FBF-6EA2-42BB-9AC4-7A0817821D73}"/>
              </a:ext>
            </a:extLst>
          </p:cNvPr>
          <p:cNvGraphicFramePr/>
          <p:nvPr>
            <p:extLst/>
          </p:nvPr>
        </p:nvGraphicFramePr>
        <p:xfrm>
          <a:off x="2219184" y="860611"/>
          <a:ext cx="4078075" cy="35838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2">
            <a:extLst>
              <a:ext uri="{FF2B5EF4-FFF2-40B4-BE49-F238E27FC236}">
                <a16:creationId xmlns:a16="http://schemas.microsoft.com/office/drawing/2014/main" id="{F2328FF4-E279-4312-A1CD-913F263D9BC2}"/>
              </a:ext>
            </a:extLst>
          </p:cNvPr>
          <p:cNvSpPr txBox="1">
            <a:spLocks/>
          </p:cNvSpPr>
          <p:nvPr/>
        </p:nvSpPr>
        <p:spPr>
          <a:xfrm>
            <a:off x="6508491" y="1930738"/>
            <a:ext cx="2146294" cy="2763251"/>
          </a:xfrm>
          <a:prstGeom prst="rect">
            <a:avLst/>
          </a:prstGeom>
        </p:spPr>
        <p:txBody>
          <a:bodyPr vert="horz" lIns="68580" tIns="34290" rIns="68580" bIns="34290" rtlCol="0">
            <a:normAutofit/>
          </a:bodyPr>
          <a:lstStyle>
            <a:lvl1pPr marL="309026" indent="-309026" algn="l" defTabSz="914354" rtl="0" eaLnBrk="1" latinLnBrk="0" hangingPunct="1">
              <a:spcBef>
                <a:spcPts val="0"/>
              </a:spcBef>
              <a:buFont typeface="Arial" pitchFamily="34" charset="0"/>
              <a:buChar char="•"/>
              <a:defRPr sz="2400" kern="1200" baseline="0">
                <a:solidFill>
                  <a:srgbClr val="554D56"/>
                </a:solidFill>
                <a:latin typeface="Arial" pitchFamily="34" charset="0"/>
                <a:ea typeface="+mn-ea"/>
                <a:cs typeface="Arial" pitchFamily="34" charset="0"/>
              </a:defRPr>
            </a:lvl1pPr>
            <a:lvl2pPr marL="742913" indent="-285737" algn="l" defTabSz="914354" rtl="0" eaLnBrk="1" latinLnBrk="0" hangingPunct="1">
              <a:spcBef>
                <a:spcPts val="0"/>
              </a:spcBef>
              <a:buSzPct val="75000"/>
              <a:buFont typeface="Courier New" pitchFamily="49" charset="0"/>
              <a:buChar char="o"/>
              <a:defRPr sz="2000" kern="1200">
                <a:solidFill>
                  <a:srgbClr val="554D56"/>
                </a:solidFill>
                <a:latin typeface="Arial" pitchFamily="34" charset="0"/>
                <a:ea typeface="+mn-ea"/>
                <a:cs typeface="Arial" pitchFamily="34" charset="0"/>
              </a:defRPr>
            </a:lvl2pPr>
            <a:lvl3pPr marL="1657268" indent="-180965" algn="l" defTabSz="914354" rtl="0" eaLnBrk="1" latinLnBrk="0" hangingPunct="1">
              <a:spcBef>
                <a:spcPts val="0"/>
              </a:spcBef>
              <a:buSzPct val="75000"/>
              <a:buFont typeface="Arial" pitchFamily="34" charset="0"/>
              <a:buChar char="•"/>
              <a:defRPr sz="1801" kern="1200">
                <a:solidFill>
                  <a:srgbClr val="554D56"/>
                </a:solidFill>
                <a:latin typeface="Arial" pitchFamily="34" charset="0"/>
                <a:ea typeface="+mn-ea"/>
                <a:cs typeface="Arial" pitchFamily="34" charset="0"/>
              </a:defRPr>
            </a:lvl3pPr>
            <a:lvl4pPr marL="1657268" indent="-173029" algn="l" defTabSz="914354" rtl="0" eaLnBrk="1" latinLnBrk="0" hangingPunct="1">
              <a:spcBef>
                <a:spcPts val="0"/>
              </a:spcBef>
              <a:buFont typeface="Arial" pitchFamily="34" charset="0"/>
              <a:buChar char="•"/>
              <a:defRPr sz="1600" kern="1200">
                <a:solidFill>
                  <a:srgbClr val="554D56"/>
                </a:solidFill>
                <a:latin typeface="Arial" pitchFamily="34" charset="0"/>
                <a:ea typeface="+mn-ea"/>
                <a:cs typeface="Arial" pitchFamily="34" charset="0"/>
              </a:defRPr>
            </a:lvl4pPr>
            <a:lvl5pPr marL="2057298" indent="-228589" algn="l" defTabSz="914354" rtl="0" eaLnBrk="1" latinLnBrk="0" hangingPunct="1">
              <a:spcBef>
                <a:spcPts val="0"/>
              </a:spcBef>
              <a:buFont typeface="Arial" pitchFamily="34" charset="0"/>
              <a:buChar char="»"/>
              <a:defRPr sz="1401" kern="1200">
                <a:solidFill>
                  <a:srgbClr val="554D56"/>
                </a:solidFill>
                <a:latin typeface="Arial" pitchFamily="34" charset="0"/>
                <a:ea typeface="+mn-ea"/>
                <a:cs typeface="Arial" pitchFamily="34" charset="0"/>
              </a:defRPr>
            </a:lvl5pPr>
            <a:lvl6pPr marL="251447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7"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766">
              <a:spcBef>
                <a:spcPts val="600"/>
              </a:spcBef>
              <a:buNone/>
              <a:defRPr/>
            </a:pPr>
            <a:r>
              <a:rPr lang="en-US" sz="1800" dirty="0"/>
              <a:t>At each level, how can enrollee health be factored in to risk assessment?</a:t>
            </a:r>
          </a:p>
          <a:p>
            <a:pPr marL="231770" indent="-231770" defTabSz="685766">
              <a:spcBef>
                <a:spcPts val="600"/>
              </a:spcBef>
              <a:defRPr/>
            </a:pPr>
            <a:endParaRPr lang="en-US" sz="1800" dirty="0"/>
          </a:p>
        </p:txBody>
      </p:sp>
    </p:spTree>
    <p:extLst>
      <p:ext uri="{BB962C8B-B14F-4D97-AF65-F5344CB8AC3E}">
        <p14:creationId xmlns:p14="http://schemas.microsoft.com/office/powerpoint/2010/main" val="37880568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4" y="80011"/>
            <a:ext cx="8686800" cy="632454"/>
          </a:xfrm>
        </p:spPr>
        <p:txBody>
          <a:bodyPr>
            <a:normAutofit fontScale="90000"/>
          </a:bodyPr>
          <a:lstStyle/>
          <a:p>
            <a:r>
              <a:rPr lang="en-US" dirty="0"/>
              <a:t>KEY OPPORTUNITIES TO IMPROVE RISK ASSESSMENT AT EACH LEVEL</a:t>
            </a:r>
          </a:p>
        </p:txBody>
      </p:sp>
      <p:sp>
        <p:nvSpPr>
          <p:cNvPr id="4" name="Slide Number Placeholder 3"/>
          <p:cNvSpPr>
            <a:spLocks noGrp="1"/>
          </p:cNvSpPr>
          <p:nvPr>
            <p:ph type="sldNum" sz="quarter" idx="4"/>
          </p:nvPr>
        </p:nvSpPr>
        <p:spPr/>
        <p:txBody>
          <a:bodyPr/>
          <a:lstStyle/>
          <a:p>
            <a:pPr defTabSz="457189">
              <a:defRPr/>
            </a:pPr>
            <a:fld id="{C8146628-1A01-9741-8A8B-916D51547CC7}" type="slidenum">
              <a:rPr lang="en-US" sz="1050"/>
              <a:pPr defTabSz="457189">
                <a:defRPr/>
              </a:pPr>
              <a:t>27</a:t>
            </a:fld>
            <a:endParaRPr lang="en-US" sz="1050" dirty="0"/>
          </a:p>
        </p:txBody>
      </p:sp>
      <p:graphicFrame>
        <p:nvGraphicFramePr>
          <p:cNvPr id="3" name="Diagram 2">
            <a:extLst>
              <a:ext uri="{FF2B5EF4-FFF2-40B4-BE49-F238E27FC236}">
                <a16:creationId xmlns:a16="http://schemas.microsoft.com/office/drawing/2014/main" id="{64936F00-8BFF-42D4-B56B-30E0949219CF}"/>
              </a:ext>
            </a:extLst>
          </p:cNvPr>
          <p:cNvGraphicFramePr/>
          <p:nvPr>
            <p:extLst>
              <p:ext uri="{D42A27DB-BD31-4B8C-83A1-F6EECF244321}">
                <p14:modId xmlns:p14="http://schemas.microsoft.com/office/powerpoint/2010/main" val="1989170009"/>
              </p:ext>
            </p:extLst>
          </p:nvPr>
        </p:nvGraphicFramePr>
        <p:xfrm>
          <a:off x="774225" y="727500"/>
          <a:ext cx="7831894" cy="37985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1035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4" y="80011"/>
            <a:ext cx="8686800" cy="632454"/>
          </a:xfrm>
        </p:spPr>
        <p:txBody>
          <a:bodyPr>
            <a:normAutofit fontScale="90000"/>
          </a:bodyPr>
          <a:lstStyle/>
          <a:p>
            <a:r>
              <a:rPr lang="en-US" dirty="0"/>
              <a:t>KEY OPPORTUNITIES TO IMPROVE RISK ASSESSMENT AT EACH LEVEL</a:t>
            </a:r>
          </a:p>
        </p:txBody>
      </p:sp>
      <p:sp>
        <p:nvSpPr>
          <p:cNvPr id="4" name="Slide Number Placeholder 3"/>
          <p:cNvSpPr>
            <a:spLocks noGrp="1"/>
          </p:cNvSpPr>
          <p:nvPr>
            <p:ph type="sldNum" sz="quarter" idx="4"/>
          </p:nvPr>
        </p:nvSpPr>
        <p:spPr/>
        <p:txBody>
          <a:bodyPr/>
          <a:lstStyle/>
          <a:p>
            <a:pPr defTabSz="457189">
              <a:defRPr/>
            </a:pPr>
            <a:fld id="{C8146628-1A01-9741-8A8B-916D51547CC7}" type="slidenum">
              <a:rPr lang="en-US" sz="1050"/>
              <a:pPr defTabSz="457189">
                <a:defRPr/>
              </a:pPr>
              <a:t>28</a:t>
            </a:fld>
            <a:endParaRPr lang="en-US" sz="1050" dirty="0"/>
          </a:p>
        </p:txBody>
      </p:sp>
      <p:graphicFrame>
        <p:nvGraphicFramePr>
          <p:cNvPr id="3" name="Diagram 2">
            <a:extLst>
              <a:ext uri="{FF2B5EF4-FFF2-40B4-BE49-F238E27FC236}">
                <a16:creationId xmlns:a16="http://schemas.microsoft.com/office/drawing/2014/main" id="{64936F00-8BFF-42D4-B56B-30E0949219CF}"/>
              </a:ext>
            </a:extLst>
          </p:cNvPr>
          <p:cNvGraphicFramePr/>
          <p:nvPr>
            <p:extLst>
              <p:ext uri="{D42A27DB-BD31-4B8C-83A1-F6EECF244321}">
                <p14:modId xmlns:p14="http://schemas.microsoft.com/office/powerpoint/2010/main" val="2359963264"/>
              </p:ext>
            </p:extLst>
          </p:nvPr>
        </p:nvGraphicFramePr>
        <p:xfrm>
          <a:off x="626306" y="599982"/>
          <a:ext cx="8203367" cy="4099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0080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4" y="142941"/>
            <a:ext cx="8686800" cy="632454"/>
          </a:xfrm>
        </p:spPr>
        <p:txBody>
          <a:bodyPr>
            <a:normAutofit/>
          </a:bodyPr>
          <a:lstStyle/>
          <a:p>
            <a:r>
              <a:rPr lang="en-US" sz="2200" dirty="0"/>
              <a:t>AGENDA</a:t>
            </a:r>
          </a:p>
        </p:txBody>
      </p:sp>
      <p:sp>
        <p:nvSpPr>
          <p:cNvPr id="4" name="Slide Number Placeholder 3"/>
          <p:cNvSpPr>
            <a:spLocks noGrp="1"/>
          </p:cNvSpPr>
          <p:nvPr>
            <p:ph type="sldNum" sz="quarter" idx="4"/>
          </p:nvPr>
        </p:nvSpPr>
        <p:spPr/>
        <p:txBody>
          <a:bodyPr/>
          <a:lstStyle/>
          <a:p>
            <a:fld id="{C8146628-1A01-9741-8A8B-916D51547CC7}" type="slidenum">
              <a:rPr lang="en-US" sz="1100" smtClean="0"/>
              <a:pPr/>
              <a:t>2</a:t>
            </a:fld>
            <a:endParaRPr lang="en-US" sz="1100" dirty="0"/>
          </a:p>
        </p:txBody>
      </p:sp>
      <p:sp>
        <p:nvSpPr>
          <p:cNvPr id="6" name="Rectangle 5"/>
          <p:cNvSpPr/>
          <p:nvPr/>
        </p:nvSpPr>
        <p:spPr>
          <a:xfrm>
            <a:off x="1256528" y="87354"/>
            <a:ext cx="6630952" cy="1068754"/>
          </a:xfrm>
          <a:prstGeom prst="rect">
            <a:avLst/>
          </a:prstGeom>
        </p:spPr>
        <p:txBody>
          <a:bodyPr wrap="square">
            <a:spAutoFit/>
          </a:bodyPr>
          <a:lstStyle/>
          <a:p>
            <a:pPr algn="ctr">
              <a:lnSpc>
                <a:spcPct val="115000"/>
              </a:lnSpc>
            </a:pPr>
            <a:r>
              <a:rPr lang="en-US" sz="12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AGENDA </a:t>
            </a:r>
            <a:endParaRPr lang="en-US" sz="1200" dirty="0">
              <a:solidFill>
                <a:schemeClr val="accent1">
                  <a:lumMod val="50000"/>
                </a:schemeClr>
              </a:solidFill>
              <a:latin typeface="Arial" panose="020B0604020202020204" pitchFamily="34" charset="0"/>
              <a:ea typeface="Cambria" panose="02040503050406030204" pitchFamily="18" charset="0"/>
              <a:cs typeface="Arial" panose="020B0604020202020204" pitchFamily="34" charset="0"/>
            </a:endParaRPr>
          </a:p>
          <a:p>
            <a:pPr algn="ctr">
              <a:lnSpc>
                <a:spcPct val="115000"/>
              </a:lnSpc>
            </a:pPr>
            <a:r>
              <a:rPr lang="en-US" sz="12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Plan Management and Delivery System Reform Advisory Group</a:t>
            </a:r>
            <a:endParaRPr lang="en-US" sz="1200" dirty="0">
              <a:solidFill>
                <a:schemeClr val="accent1">
                  <a:lumMod val="50000"/>
                </a:schemeClr>
              </a:solidFill>
              <a:latin typeface="Arial" panose="020B0604020202020204" pitchFamily="34" charset="0"/>
              <a:ea typeface="Cambria" panose="02040503050406030204" pitchFamily="18" charset="0"/>
              <a:cs typeface="Arial" panose="020B0604020202020204" pitchFamily="34" charset="0"/>
            </a:endParaRPr>
          </a:p>
          <a:p>
            <a:pPr algn="ctr">
              <a:lnSpc>
                <a:spcPct val="115000"/>
              </a:lnSpc>
            </a:pPr>
            <a:r>
              <a:rPr lang="en-US" sz="12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Meeting and Webinar</a:t>
            </a:r>
          </a:p>
          <a:p>
            <a:pPr algn="ctr">
              <a:lnSpc>
                <a:spcPct val="115000"/>
              </a:lnSpc>
            </a:pPr>
            <a:r>
              <a:rPr lang="en-US" sz="12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Thursday, August 9, 2018, 10:30 a.m. to 12:30 p.m.</a:t>
            </a:r>
            <a:endParaRPr lang="en-US" sz="1200" b="1" kern="0" dirty="0">
              <a:solidFill>
                <a:srgbClr val="365F91"/>
              </a:solidFill>
              <a:latin typeface="Arial" panose="020B0604020202020204" pitchFamily="34" charset="0"/>
              <a:ea typeface="MS Gothic" panose="020B0609070205080204" pitchFamily="49" charset="-128"/>
              <a:cs typeface="Arial" panose="020B0604020202020204" pitchFamily="34" charset="0"/>
            </a:endParaRPr>
          </a:p>
          <a:p>
            <a:r>
              <a:rPr lang="en-US" sz="825" b="1" kern="0" dirty="0">
                <a:solidFill>
                  <a:srgbClr val="0F243E"/>
                </a:solidFill>
                <a:latin typeface="Arial" panose="020B0604020202020204" pitchFamily="34" charset="0"/>
                <a:ea typeface="MS Gothic" panose="020B0609070205080204" pitchFamily="49" charset="-128"/>
                <a:cs typeface="Arial" panose="020B0604020202020204" pitchFamily="34" charset="0"/>
              </a:rPr>
              <a:t>		</a:t>
            </a:r>
            <a:endParaRPr lang="en-US" sz="1050" b="1" kern="0" dirty="0">
              <a:solidFill>
                <a:srgbClr val="365F91"/>
              </a:solidFill>
              <a:latin typeface="Arial" panose="020B0604020202020204" pitchFamily="34" charset="0"/>
              <a:ea typeface="MS Gothic" panose="020B0609070205080204" pitchFamily="49" charset="-128"/>
              <a:cs typeface="Arial" panose="020B0604020202020204" pitchFamily="34" charset="0"/>
            </a:endParaRPr>
          </a:p>
        </p:txBody>
      </p:sp>
      <p:sp>
        <p:nvSpPr>
          <p:cNvPr id="5" name="Rectangle 4">
            <a:extLst>
              <a:ext uri="{FF2B5EF4-FFF2-40B4-BE49-F238E27FC236}">
                <a16:creationId xmlns:a16="http://schemas.microsoft.com/office/drawing/2014/main" id="{D9126146-0C5E-4A43-9D53-A49CE7D7D5B1}"/>
              </a:ext>
            </a:extLst>
          </p:cNvPr>
          <p:cNvSpPr/>
          <p:nvPr/>
        </p:nvSpPr>
        <p:spPr>
          <a:xfrm>
            <a:off x="1509058" y="1286737"/>
            <a:ext cx="7235372" cy="2650726"/>
          </a:xfrm>
          <a:prstGeom prst="rect">
            <a:avLst/>
          </a:prstGeom>
        </p:spPr>
        <p:txBody>
          <a:bodyPr wrap="square">
            <a:spAutoFit/>
          </a:bodyPr>
          <a:lstStyle/>
          <a:p>
            <a:pPr>
              <a:lnSpc>
                <a:spcPct val="115000"/>
              </a:lnSpc>
              <a:spcBef>
                <a:spcPts val="2400"/>
              </a:spcBef>
            </a:pPr>
            <a:r>
              <a:rPr lang="en-US" sz="1100" b="1" kern="0" dirty="0">
                <a:solidFill>
                  <a:schemeClr val="tx2">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sz="1400" b="1" kern="0" dirty="0">
                <a:solidFill>
                  <a:schemeClr val="tx2">
                    <a:lumMod val="50000"/>
                  </a:schemeClr>
                </a:solidFill>
                <a:latin typeface="Calibri" panose="020F0502020204030204" pitchFamily="34" charset="0"/>
                <a:ea typeface="Times New Roman" panose="02020603050405020304" pitchFamily="18" charset="0"/>
                <a:cs typeface="Times New Roman" panose="02020603050405020304" pitchFamily="18" charset="0"/>
              </a:rPr>
              <a:t>August Agenda Items						Suggested Time</a:t>
            </a:r>
            <a:endParaRPr lang="en-US" sz="1200" dirty="0">
              <a:solidFill>
                <a:schemeClr val="tx2">
                  <a:lumMod val="50000"/>
                </a:schemeClr>
              </a:solidFill>
              <a:latin typeface="Arial" panose="020B0604020202020204" pitchFamily="34" charset="0"/>
              <a:ea typeface="Cambria" panose="02040503050406030204" pitchFamily="18" charset="0"/>
            </a:endParaRPr>
          </a:p>
          <a:p>
            <a:pPr marL="342900" marR="0" lvl="0" indent="-342900">
              <a:lnSpc>
                <a:spcPct val="115000"/>
              </a:lnSpc>
              <a:spcBef>
                <a:spcPts val="0"/>
              </a:spcBef>
              <a:spcAft>
                <a:spcPts val="0"/>
              </a:spcAft>
              <a:buFont typeface="+mj-lt"/>
              <a:buAutoNum type="romanUcPeriod"/>
              <a:tabLst>
                <a:tab pos="685800" algn="l"/>
              </a:tabLst>
            </a:pPr>
            <a:endParaRPr lang="en-US" sz="1100" dirty="0">
              <a:solidFill>
                <a:schemeClr val="tx2">
                  <a:lumMod val="50000"/>
                </a:schemeClr>
              </a:solidFill>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mj-lt"/>
              <a:buAutoNum type="romanUcPeriod"/>
              <a:tabLst>
                <a:tab pos="685800" algn="l"/>
              </a:tabLst>
            </a:pPr>
            <a:r>
              <a:rPr lang="en-US" sz="1100" dirty="0">
                <a:solidFill>
                  <a:schemeClr val="tx2">
                    <a:lumMod val="50000"/>
                  </a:schemeClr>
                </a:solidFill>
                <a:latin typeface="Arial" panose="020B0604020202020204" pitchFamily="34" charset="0"/>
                <a:ea typeface="Times New Roman" panose="02020603050405020304" pitchFamily="18" charset="0"/>
                <a:cs typeface="Times New Roman" panose="02020603050405020304" pitchFamily="18" charset="0"/>
              </a:rPr>
              <a:t>Welcome and Agenda Review   					10:30 - 10:35 (5 min.)</a:t>
            </a:r>
            <a:r>
              <a:rPr lang="en-US" sz="1100" dirty="0">
                <a:solidFill>
                  <a:schemeClr val="tx2">
                    <a:lumMod val="50000"/>
                  </a:schemeClr>
                </a:solidFill>
                <a:latin typeface="Arial" panose="020B0604020202020204" pitchFamily="34" charset="0"/>
                <a:ea typeface="Times New Roman" panose="02020603050405020304" pitchFamily="18" charset="0"/>
              </a:rPr>
              <a:t>							</a:t>
            </a:r>
            <a:endParaRPr lang="en-US" sz="1100" dirty="0">
              <a:solidFill>
                <a:schemeClr val="tx2">
                  <a:lumMod val="50000"/>
                </a:schemeClr>
              </a:solidFill>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Font typeface="+mj-lt"/>
              <a:buAutoNum type="romanUcPeriod"/>
              <a:tabLst>
                <a:tab pos="685800" algn="l"/>
              </a:tabLst>
            </a:pPr>
            <a:r>
              <a:rPr lang="en-US" sz="1100" dirty="0">
                <a:solidFill>
                  <a:schemeClr val="tx2">
                    <a:lumMod val="50000"/>
                  </a:schemeClr>
                </a:solidFill>
                <a:latin typeface="Arial" panose="020B0604020202020204" pitchFamily="34" charset="0"/>
                <a:ea typeface="Times New Roman" panose="02020603050405020304" pitchFamily="18" charset="0"/>
              </a:rPr>
              <a:t>2019 Rates and Offerings						10:35 - 10:50 (15 min.)</a:t>
            </a:r>
          </a:p>
          <a:p>
            <a:pPr marL="342900" marR="0" lvl="0" indent="-342900">
              <a:lnSpc>
                <a:spcPct val="115000"/>
              </a:lnSpc>
              <a:spcBef>
                <a:spcPts val="0"/>
              </a:spcBef>
              <a:spcAft>
                <a:spcPts val="0"/>
              </a:spcAft>
              <a:buFont typeface="+mj-lt"/>
              <a:buAutoNum type="romanUcPeriod"/>
              <a:tabLst>
                <a:tab pos="685800" algn="l"/>
              </a:tabLst>
            </a:pPr>
            <a:endParaRPr lang="en-US" sz="1100" dirty="0">
              <a:solidFill>
                <a:schemeClr val="tx2">
                  <a:lumMod val="50000"/>
                </a:schemeClr>
              </a:solidFill>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Font typeface="+mj-lt"/>
              <a:buAutoNum type="romanUcPeriod"/>
              <a:tabLst>
                <a:tab pos="685800" algn="l"/>
              </a:tabLst>
            </a:pPr>
            <a:r>
              <a:rPr lang="en-US" sz="1100" dirty="0">
                <a:solidFill>
                  <a:schemeClr val="tx2">
                    <a:lumMod val="50000"/>
                  </a:schemeClr>
                </a:solidFill>
                <a:latin typeface="Arial" panose="020B0604020202020204" pitchFamily="34" charset="0"/>
                <a:ea typeface="Times New Roman" panose="02020603050405020304" pitchFamily="18" charset="0"/>
              </a:rPr>
              <a:t>Covered California Personnel &amp; Strategy Update			10:50 - 11:20 (30 min.)</a:t>
            </a:r>
            <a:endParaRPr lang="en-US" sz="1100" dirty="0">
              <a:solidFill>
                <a:schemeClr val="tx2">
                  <a:lumMod val="50000"/>
                </a:schemeClr>
              </a:solidFill>
              <a:latin typeface="Times New Roman" panose="02020603050405020304" pitchFamily="18" charset="0"/>
              <a:ea typeface="Times New Roman" panose="02020603050405020304" pitchFamily="18" charset="0"/>
            </a:endParaRPr>
          </a:p>
          <a:p>
            <a:pPr marL="742950" marR="0" indent="-285750">
              <a:spcBef>
                <a:spcPts val="0"/>
              </a:spcBef>
              <a:spcAft>
                <a:spcPts val="0"/>
              </a:spcAft>
              <a:buFont typeface="+mj-lt"/>
              <a:buAutoNum type="romanUcPeriod"/>
            </a:pPr>
            <a:endParaRPr lang="en-US" sz="1100" dirty="0">
              <a:solidFill>
                <a:schemeClr val="tx2">
                  <a:lumMod val="50000"/>
                </a:schemeClr>
              </a:solidFill>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Font typeface="+mj-lt"/>
              <a:buAutoNum type="romanUcPeriod"/>
              <a:tabLst>
                <a:tab pos="685800" algn="l"/>
              </a:tabLst>
            </a:pPr>
            <a:r>
              <a:rPr lang="en-US" sz="1100" dirty="0">
                <a:solidFill>
                  <a:schemeClr val="tx2">
                    <a:lumMod val="50000"/>
                  </a:schemeClr>
                </a:solidFill>
                <a:latin typeface="Arial" panose="020B0604020202020204" pitchFamily="34" charset="0"/>
                <a:ea typeface="Times New Roman" panose="02020603050405020304" pitchFamily="18" charset="0"/>
              </a:rPr>
              <a:t>Dental Intern Research: Provider Quality and Risk Assessment	11:20 – 11:35 (15 min.)</a:t>
            </a:r>
          </a:p>
          <a:p>
            <a:pPr marL="342900" marR="0" lvl="0" indent="-342900">
              <a:lnSpc>
                <a:spcPct val="115000"/>
              </a:lnSpc>
              <a:spcBef>
                <a:spcPts val="0"/>
              </a:spcBef>
              <a:spcAft>
                <a:spcPts val="0"/>
              </a:spcAft>
              <a:buFont typeface="+mj-lt"/>
              <a:buAutoNum type="romanUcPeriod"/>
              <a:tabLst>
                <a:tab pos="685800" algn="l"/>
              </a:tabLst>
            </a:pPr>
            <a:endParaRPr lang="en-US" sz="1100" dirty="0">
              <a:solidFill>
                <a:schemeClr val="tx2">
                  <a:lumMod val="50000"/>
                </a:schemeClr>
              </a:solidFill>
              <a:latin typeface="Arial" panose="020B0604020202020204" pitchFamily="34" charset="0"/>
              <a:ea typeface="Times New Roman" panose="02020603050405020304" pitchFamily="18" charset="0"/>
            </a:endParaRPr>
          </a:p>
          <a:p>
            <a:pPr marL="342900" indent="-342900">
              <a:lnSpc>
                <a:spcPct val="115000"/>
              </a:lnSpc>
              <a:buFont typeface="+mj-lt"/>
              <a:buAutoNum type="romanUcPeriod"/>
              <a:tabLst>
                <a:tab pos="685800" algn="l"/>
              </a:tabLst>
            </a:pPr>
            <a:r>
              <a:rPr lang="en-US" sz="1100" dirty="0">
                <a:solidFill>
                  <a:schemeClr val="tx2">
                    <a:lumMod val="50000"/>
                  </a:schemeClr>
                </a:solidFill>
                <a:latin typeface="Arial" panose="020B0604020202020204" pitchFamily="34" charset="0"/>
                <a:ea typeface="Times New Roman" panose="02020603050405020304" pitchFamily="18" charset="0"/>
              </a:rPr>
              <a:t>Plan Advisory Scope and Work Group Focus Areas			11:35 – 12:20 (45 min.)</a:t>
            </a:r>
            <a:endParaRPr lang="en-US" sz="1100" dirty="0">
              <a:solidFill>
                <a:schemeClr val="tx2">
                  <a:lumMod val="50000"/>
                </a:schemeClr>
              </a:solidFill>
              <a:latin typeface="Times New Roman" panose="02020603050405020304" pitchFamily="18" charset="0"/>
              <a:ea typeface="Times New Roman" panose="02020603050405020304" pitchFamily="18" charset="0"/>
            </a:endParaRPr>
          </a:p>
          <a:p>
            <a:pPr marR="0" lvl="0">
              <a:lnSpc>
                <a:spcPct val="115000"/>
              </a:lnSpc>
              <a:spcBef>
                <a:spcPts val="0"/>
              </a:spcBef>
              <a:spcAft>
                <a:spcPts val="0"/>
              </a:spcAft>
              <a:tabLst>
                <a:tab pos="685800" algn="l"/>
              </a:tabLst>
            </a:pPr>
            <a:r>
              <a:rPr lang="en-US" sz="1100" dirty="0">
                <a:solidFill>
                  <a:schemeClr val="tx2">
                    <a:lumMod val="50000"/>
                  </a:schemeClr>
                </a:solidFill>
                <a:latin typeface="Arial" panose="020B0604020202020204" pitchFamily="34" charset="0"/>
                <a:ea typeface="Times New Roman" panose="02020603050405020304" pitchFamily="18" charset="0"/>
              </a:rPr>
              <a:t>										</a:t>
            </a:r>
            <a:endParaRPr lang="en-US" sz="1100" dirty="0">
              <a:solidFill>
                <a:schemeClr val="tx2">
                  <a:lumMod val="50000"/>
                </a:schemeClr>
              </a:solidFill>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Font typeface="+mj-lt"/>
              <a:buAutoNum type="romanUcPeriod"/>
              <a:tabLst>
                <a:tab pos="685800" algn="l"/>
              </a:tabLst>
            </a:pPr>
            <a:r>
              <a:rPr lang="en-US" sz="1100" dirty="0">
                <a:solidFill>
                  <a:schemeClr val="tx2">
                    <a:lumMod val="50000"/>
                  </a:schemeClr>
                </a:solidFill>
                <a:latin typeface="Arial" panose="020B0604020202020204" pitchFamily="34" charset="0"/>
                <a:ea typeface="Times New Roman" panose="02020603050405020304" pitchFamily="18" charset="0"/>
                <a:cs typeface="Times New Roman" panose="02020603050405020304" pitchFamily="18" charset="0"/>
              </a:rPr>
              <a:t>Open Forum 								12:20 – 12:30 (10 min.)</a:t>
            </a:r>
            <a:endParaRPr lang="en-US" sz="1100" dirty="0">
              <a:solidFill>
                <a:schemeClr val="tx2">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85486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4" y="80011"/>
            <a:ext cx="8686800" cy="632454"/>
          </a:xfrm>
        </p:spPr>
        <p:txBody>
          <a:bodyPr>
            <a:normAutofit fontScale="90000"/>
          </a:bodyPr>
          <a:lstStyle/>
          <a:p>
            <a:r>
              <a:rPr lang="en-US" dirty="0"/>
              <a:t>KEY OPPORTUNITIES TO IMPROVE RISK ASSESSMENT AT EACH LEVEL</a:t>
            </a:r>
          </a:p>
        </p:txBody>
      </p:sp>
      <p:sp>
        <p:nvSpPr>
          <p:cNvPr id="4" name="Slide Number Placeholder 3"/>
          <p:cNvSpPr>
            <a:spLocks noGrp="1"/>
          </p:cNvSpPr>
          <p:nvPr>
            <p:ph type="sldNum" sz="quarter" idx="4"/>
          </p:nvPr>
        </p:nvSpPr>
        <p:spPr/>
        <p:txBody>
          <a:bodyPr/>
          <a:lstStyle/>
          <a:p>
            <a:pPr defTabSz="457189">
              <a:defRPr/>
            </a:pPr>
            <a:fld id="{C8146628-1A01-9741-8A8B-916D51547CC7}" type="slidenum">
              <a:rPr lang="en-US" sz="1050"/>
              <a:pPr defTabSz="457189">
                <a:defRPr/>
              </a:pPr>
              <a:t>29</a:t>
            </a:fld>
            <a:endParaRPr lang="en-US" sz="1050" dirty="0"/>
          </a:p>
        </p:txBody>
      </p:sp>
      <p:graphicFrame>
        <p:nvGraphicFramePr>
          <p:cNvPr id="3" name="Diagram 2">
            <a:extLst>
              <a:ext uri="{FF2B5EF4-FFF2-40B4-BE49-F238E27FC236}">
                <a16:creationId xmlns:a16="http://schemas.microsoft.com/office/drawing/2014/main" id="{64936F00-8BFF-42D4-B56B-30E0949219CF}"/>
              </a:ext>
            </a:extLst>
          </p:cNvPr>
          <p:cNvGraphicFramePr/>
          <p:nvPr>
            <p:extLst>
              <p:ext uri="{D42A27DB-BD31-4B8C-83A1-F6EECF244321}">
                <p14:modId xmlns:p14="http://schemas.microsoft.com/office/powerpoint/2010/main" val="1474150913"/>
              </p:ext>
            </p:extLst>
          </p:nvPr>
        </p:nvGraphicFramePr>
        <p:xfrm>
          <a:off x="626307" y="599982"/>
          <a:ext cx="7831894" cy="37985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53903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438EF-B342-48C4-A804-814A5A47D6D7}"/>
              </a:ext>
            </a:extLst>
          </p:cNvPr>
          <p:cNvSpPr>
            <a:spLocks noGrp="1"/>
          </p:cNvSpPr>
          <p:nvPr>
            <p:ph type="title"/>
          </p:nvPr>
        </p:nvSpPr>
        <p:spPr/>
        <p:txBody>
          <a:bodyPr/>
          <a:lstStyle/>
          <a:p>
            <a:r>
              <a:rPr lang="en-US" dirty="0"/>
              <a:t>NEXT STEPS: DENTAL TECHNICAL WORKGROUP DISCUSSIONS</a:t>
            </a:r>
          </a:p>
        </p:txBody>
      </p:sp>
      <p:sp>
        <p:nvSpPr>
          <p:cNvPr id="3" name="Text Placeholder 2">
            <a:extLst>
              <a:ext uri="{FF2B5EF4-FFF2-40B4-BE49-F238E27FC236}">
                <a16:creationId xmlns:a16="http://schemas.microsoft.com/office/drawing/2014/main" id="{A9446AEA-EE50-4265-BB8B-6C9FA90FD92F}"/>
              </a:ext>
            </a:extLst>
          </p:cNvPr>
          <p:cNvSpPr>
            <a:spLocks noGrp="1"/>
          </p:cNvSpPr>
          <p:nvPr>
            <p:ph type="body" sz="quarter" idx="13"/>
          </p:nvPr>
        </p:nvSpPr>
        <p:spPr/>
        <p:txBody>
          <a:bodyPr>
            <a:normAutofit fontScale="92500" lnSpcReduction="10000"/>
          </a:bodyPr>
          <a:lstStyle/>
          <a:p>
            <a:r>
              <a:rPr lang="en-US" dirty="0"/>
              <a:t>Potential Standardization</a:t>
            </a:r>
          </a:p>
          <a:p>
            <a:pPr lvl="1"/>
            <a:r>
              <a:rPr lang="en-US" dirty="0"/>
              <a:t>Definitions</a:t>
            </a:r>
          </a:p>
          <a:p>
            <a:pPr lvl="1"/>
            <a:r>
              <a:rPr lang="en-US" dirty="0"/>
              <a:t>Risk Assessment Tools</a:t>
            </a:r>
          </a:p>
          <a:p>
            <a:pPr lvl="1"/>
            <a:r>
              <a:rPr lang="en-US" dirty="0"/>
              <a:t>Quality and Performance Measurement</a:t>
            </a:r>
          </a:p>
          <a:p>
            <a:pPr lvl="1"/>
            <a:endParaRPr lang="en-US" dirty="0"/>
          </a:p>
          <a:p>
            <a:r>
              <a:rPr lang="en-US" dirty="0"/>
              <a:t>Outreach and Education Opportunities</a:t>
            </a:r>
          </a:p>
          <a:p>
            <a:pPr lvl="1"/>
            <a:r>
              <a:rPr lang="en-US" dirty="0"/>
              <a:t>Availability and importance of no-cost preventive and diagnostic care</a:t>
            </a:r>
          </a:p>
          <a:p>
            <a:pPr lvl="1"/>
            <a:r>
              <a:rPr lang="en-US" dirty="0"/>
              <a:t>Importance of dental care for members with certain health conditions or risk factors</a:t>
            </a:r>
          </a:p>
          <a:p>
            <a:pPr lvl="1"/>
            <a:r>
              <a:rPr lang="en-US" dirty="0"/>
              <a:t>Importance of completing health risk assessments</a:t>
            </a:r>
          </a:p>
          <a:p>
            <a:pPr lvl="1"/>
            <a:r>
              <a:rPr lang="en-US" dirty="0"/>
              <a:t>How to choose a dentist</a:t>
            </a:r>
          </a:p>
          <a:p>
            <a:pPr lvl="1"/>
            <a:endParaRPr lang="en-US" dirty="0"/>
          </a:p>
          <a:p>
            <a:r>
              <a:rPr lang="en-US" dirty="0"/>
              <a:t>Medical and Dental Integration Opportunities </a:t>
            </a:r>
          </a:p>
          <a:p>
            <a:pPr lvl="1"/>
            <a:r>
              <a:rPr lang="en-US" dirty="0"/>
              <a:t>Enhanced Benefit Design</a:t>
            </a:r>
          </a:p>
          <a:p>
            <a:pPr lvl="1"/>
            <a:r>
              <a:rPr lang="en-US" dirty="0"/>
              <a:t>Information Sharing</a:t>
            </a:r>
          </a:p>
          <a:p>
            <a:pPr lvl="1"/>
            <a:r>
              <a:rPr lang="en-US" dirty="0"/>
              <a:t>Care Coordination</a:t>
            </a:r>
          </a:p>
          <a:p>
            <a:pPr marL="17467" indent="0">
              <a:buNone/>
            </a:pPr>
            <a:endParaRPr lang="en-US" dirty="0"/>
          </a:p>
          <a:p>
            <a:pPr marL="17467" indent="0">
              <a:buNone/>
            </a:pPr>
            <a:r>
              <a:rPr lang="en-US" dirty="0"/>
              <a:t>All discussions must include consideration of legal and technical challenges, cost and administrative burden to plans and providers, and consumer impacts.</a:t>
            </a:r>
          </a:p>
        </p:txBody>
      </p:sp>
      <p:sp>
        <p:nvSpPr>
          <p:cNvPr id="4" name="Slide Number Placeholder 3">
            <a:extLst>
              <a:ext uri="{FF2B5EF4-FFF2-40B4-BE49-F238E27FC236}">
                <a16:creationId xmlns:a16="http://schemas.microsoft.com/office/drawing/2014/main" id="{1024E184-E1C7-4C7A-AE9B-23C3EE8CBF1C}"/>
              </a:ext>
            </a:extLst>
          </p:cNvPr>
          <p:cNvSpPr>
            <a:spLocks noGrp="1"/>
          </p:cNvSpPr>
          <p:nvPr>
            <p:ph type="sldNum" sz="quarter" idx="4"/>
          </p:nvPr>
        </p:nvSpPr>
        <p:spPr/>
        <p:txBody>
          <a:bodyPr/>
          <a:lstStyle/>
          <a:p>
            <a:fld id="{C8146628-1A01-9741-8A8B-916D51547CC7}" type="slidenum">
              <a:rPr lang="en-US" sz="1050"/>
              <a:pPr/>
              <a:t>30</a:t>
            </a:fld>
            <a:endParaRPr lang="en-US" sz="1050" dirty="0"/>
          </a:p>
        </p:txBody>
      </p:sp>
    </p:spTree>
    <p:extLst>
      <p:ext uri="{BB962C8B-B14F-4D97-AF65-F5344CB8AC3E}">
        <p14:creationId xmlns:p14="http://schemas.microsoft.com/office/powerpoint/2010/main" val="20638454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9829" y="1880611"/>
            <a:ext cx="7043956" cy="745761"/>
          </a:xfrm>
        </p:spPr>
        <p:txBody>
          <a:bodyPr>
            <a:noAutofit/>
          </a:bodyPr>
          <a:lstStyle/>
          <a:p>
            <a:r>
              <a:rPr lang="en-US" sz="2200" dirty="0"/>
              <a:t>Plan advisory scope and WORK GROUP focus areas</a:t>
            </a:r>
          </a:p>
        </p:txBody>
      </p:sp>
      <p:sp>
        <p:nvSpPr>
          <p:cNvPr id="3" name="Text Placeholder 2"/>
          <p:cNvSpPr>
            <a:spLocks noGrp="1"/>
          </p:cNvSpPr>
          <p:nvPr>
            <p:ph type="body" idx="1"/>
          </p:nvPr>
        </p:nvSpPr>
        <p:spPr>
          <a:xfrm>
            <a:off x="330200" y="2686692"/>
            <a:ext cx="8686804" cy="637130"/>
          </a:xfrm>
        </p:spPr>
        <p:txBody>
          <a:bodyPr>
            <a:normAutofit/>
          </a:bodyPr>
          <a:lstStyle/>
          <a:p>
            <a:r>
              <a:rPr lang="en-US" dirty="0"/>
              <a:t>ROB SPECTOR, CHAIR</a:t>
            </a:r>
          </a:p>
          <a:p>
            <a:r>
              <a:rPr lang="en-US" dirty="0"/>
              <a:t>PLAN MANAGEMENT ADVISORY GROUP</a:t>
            </a:r>
          </a:p>
          <a:p>
            <a:endParaRPr lang="en-US" dirty="0"/>
          </a:p>
        </p:txBody>
      </p:sp>
      <p:sp>
        <p:nvSpPr>
          <p:cNvPr id="4" name="Slide Number Placeholder 3"/>
          <p:cNvSpPr>
            <a:spLocks noGrp="1"/>
          </p:cNvSpPr>
          <p:nvPr>
            <p:ph type="sldNum" sz="quarter" idx="4"/>
          </p:nvPr>
        </p:nvSpPr>
        <p:spPr/>
        <p:txBody>
          <a:bodyPr/>
          <a:lstStyle/>
          <a:p>
            <a:fld id="{C8146628-1A01-9741-8A8B-916D51547CC7}" type="slidenum">
              <a:rPr lang="en-US" sz="1100" smtClean="0"/>
              <a:pPr/>
              <a:t>31</a:t>
            </a:fld>
            <a:endParaRPr lang="en-US" sz="1100" dirty="0"/>
          </a:p>
        </p:txBody>
      </p:sp>
    </p:spTree>
    <p:extLst>
      <p:ext uri="{BB962C8B-B14F-4D97-AF65-F5344CB8AC3E}">
        <p14:creationId xmlns:p14="http://schemas.microsoft.com/office/powerpoint/2010/main" val="494781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61" y="154520"/>
            <a:ext cx="8393103" cy="855247"/>
          </a:xfrm>
        </p:spPr>
        <p:txBody>
          <a:bodyPr>
            <a:normAutofit/>
          </a:bodyPr>
          <a:lstStyle/>
          <a:p>
            <a:r>
              <a:rPr lang="en-US" sz="2200" dirty="0"/>
              <a:t>ADDRESSING ADDITIONAL TOPICS/PROGRAMS RELATED </a:t>
            </a:r>
            <a:br>
              <a:rPr lang="en-US" sz="2200" dirty="0"/>
            </a:br>
            <a:r>
              <a:rPr lang="en-US" sz="2200" dirty="0"/>
              <a:t>TO PLAN MANAGEMENT</a:t>
            </a:r>
          </a:p>
        </p:txBody>
      </p:sp>
      <p:sp>
        <p:nvSpPr>
          <p:cNvPr id="3" name="Text Placeholder 2">
            <a:extLst>
              <a:ext uri="{FF2B5EF4-FFF2-40B4-BE49-F238E27FC236}">
                <a16:creationId xmlns:a16="http://schemas.microsoft.com/office/drawing/2014/main" id="{E9BA2934-22F6-4017-9549-7B1DC3E29C0E}"/>
              </a:ext>
            </a:extLst>
          </p:cNvPr>
          <p:cNvSpPr>
            <a:spLocks noGrp="1"/>
          </p:cNvSpPr>
          <p:nvPr>
            <p:ph type="body" sz="quarter" idx="13"/>
          </p:nvPr>
        </p:nvSpPr>
        <p:spPr>
          <a:xfrm>
            <a:off x="3353338" y="905493"/>
            <a:ext cx="5442107" cy="3805958"/>
          </a:xfrm>
        </p:spPr>
        <p:txBody>
          <a:bodyPr>
            <a:normAutofit fontScale="92500" lnSpcReduction="10000"/>
          </a:bodyPr>
          <a:lstStyle/>
          <a:p>
            <a:r>
              <a:rPr lang="en-US" sz="2000" dirty="0"/>
              <a:t>By leveraging work groups, several topics / programs could be addressed through the Plan Advisory model – similar to the Benefit Design Work Group</a:t>
            </a:r>
            <a:br>
              <a:rPr lang="en-US" sz="2000" dirty="0"/>
            </a:br>
            <a:endParaRPr lang="en-US" sz="2000" dirty="0"/>
          </a:p>
          <a:p>
            <a:r>
              <a:rPr lang="en-US" sz="2000" dirty="0"/>
              <a:t>Working sessions to create a “roll up your sleeves” environment for stakeholder collaboration</a:t>
            </a:r>
          </a:p>
          <a:p>
            <a:endParaRPr lang="en-US" sz="2000" dirty="0"/>
          </a:p>
          <a:p>
            <a:r>
              <a:rPr lang="en-US" sz="2000" dirty="0"/>
              <a:t>Report out to the Plan Management &amp; Delivery System Reform Advisory Group</a:t>
            </a:r>
          </a:p>
          <a:p>
            <a:endParaRPr lang="en-US" sz="2000" dirty="0"/>
          </a:p>
          <a:p>
            <a:r>
              <a:rPr lang="en-US" sz="2000" dirty="0"/>
              <a:t>Work group composition would vary and not all would be staffed by Plan Management</a:t>
            </a:r>
          </a:p>
        </p:txBody>
      </p:sp>
      <p:sp>
        <p:nvSpPr>
          <p:cNvPr id="4" name="Slide Number Placeholder 3"/>
          <p:cNvSpPr>
            <a:spLocks noGrp="1"/>
          </p:cNvSpPr>
          <p:nvPr>
            <p:ph type="sldNum" sz="quarter" idx="4"/>
          </p:nvPr>
        </p:nvSpPr>
        <p:spPr/>
        <p:txBody>
          <a:bodyPr/>
          <a:lstStyle/>
          <a:p>
            <a:fld id="{C8146628-1A01-9741-8A8B-916D51547CC7}" type="slidenum">
              <a:rPr lang="en-US" sz="1100" smtClean="0"/>
              <a:pPr/>
              <a:t>32</a:t>
            </a:fld>
            <a:endParaRPr lang="en-US" sz="1100" dirty="0"/>
          </a:p>
        </p:txBody>
      </p:sp>
      <p:sp>
        <p:nvSpPr>
          <p:cNvPr id="6" name="Rectangle: Rounded Corners 5">
            <a:extLst>
              <a:ext uri="{FF2B5EF4-FFF2-40B4-BE49-F238E27FC236}">
                <a16:creationId xmlns:a16="http://schemas.microsoft.com/office/drawing/2014/main" id="{F27D22D9-3D4C-4C6B-A2DA-97AB75899C33}"/>
              </a:ext>
            </a:extLst>
          </p:cNvPr>
          <p:cNvSpPr/>
          <p:nvPr/>
        </p:nvSpPr>
        <p:spPr>
          <a:xfrm>
            <a:off x="405066" y="1112095"/>
            <a:ext cx="2535007" cy="10516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Plan Management &amp; Delivery System Reform Advisory Group</a:t>
            </a:r>
          </a:p>
        </p:txBody>
      </p:sp>
      <p:sp>
        <p:nvSpPr>
          <p:cNvPr id="7" name="Rectangle: Rounded Corners 6">
            <a:extLst>
              <a:ext uri="{FF2B5EF4-FFF2-40B4-BE49-F238E27FC236}">
                <a16:creationId xmlns:a16="http://schemas.microsoft.com/office/drawing/2014/main" id="{50236100-5585-4D99-A3F6-3EDF25E509DD}"/>
              </a:ext>
            </a:extLst>
          </p:cNvPr>
          <p:cNvSpPr/>
          <p:nvPr/>
        </p:nvSpPr>
        <p:spPr>
          <a:xfrm>
            <a:off x="553636" y="2695364"/>
            <a:ext cx="1074821" cy="11365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t>Work Group: Benefit Design</a:t>
            </a:r>
          </a:p>
        </p:txBody>
      </p:sp>
      <p:sp>
        <p:nvSpPr>
          <p:cNvPr id="9" name="Rectangle: Rounded Corners 8">
            <a:extLst>
              <a:ext uri="{FF2B5EF4-FFF2-40B4-BE49-F238E27FC236}">
                <a16:creationId xmlns:a16="http://schemas.microsoft.com/office/drawing/2014/main" id="{40EE0D65-51A0-4A95-A5BF-21A8C25DD63B}"/>
              </a:ext>
            </a:extLst>
          </p:cNvPr>
          <p:cNvSpPr/>
          <p:nvPr/>
        </p:nvSpPr>
        <p:spPr>
          <a:xfrm>
            <a:off x="1821139" y="2695364"/>
            <a:ext cx="1074821" cy="11365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t>Work Group: TBD</a:t>
            </a:r>
          </a:p>
        </p:txBody>
      </p:sp>
      <p:sp>
        <p:nvSpPr>
          <p:cNvPr id="10" name="Arrow: Up 9">
            <a:extLst>
              <a:ext uri="{FF2B5EF4-FFF2-40B4-BE49-F238E27FC236}">
                <a16:creationId xmlns:a16="http://schemas.microsoft.com/office/drawing/2014/main" id="{6A56B8F6-92D8-44DA-AA41-BEE932016373}"/>
              </a:ext>
            </a:extLst>
          </p:cNvPr>
          <p:cNvSpPr/>
          <p:nvPr/>
        </p:nvSpPr>
        <p:spPr>
          <a:xfrm>
            <a:off x="818331" y="2148815"/>
            <a:ext cx="473242" cy="51033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Up 10">
            <a:extLst>
              <a:ext uri="{FF2B5EF4-FFF2-40B4-BE49-F238E27FC236}">
                <a16:creationId xmlns:a16="http://schemas.microsoft.com/office/drawing/2014/main" id="{F055CBC1-740A-42E4-9A67-DB1A873B94B3}"/>
              </a:ext>
            </a:extLst>
          </p:cNvPr>
          <p:cNvSpPr/>
          <p:nvPr/>
        </p:nvSpPr>
        <p:spPr>
          <a:xfrm>
            <a:off x="2057760" y="2174382"/>
            <a:ext cx="473242" cy="51033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32261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61" y="154520"/>
            <a:ext cx="9440497" cy="855247"/>
          </a:xfrm>
        </p:spPr>
        <p:txBody>
          <a:bodyPr>
            <a:normAutofit/>
          </a:bodyPr>
          <a:lstStyle/>
          <a:p>
            <a:r>
              <a:rPr lang="en-US" sz="2200" dirty="0"/>
              <a:t>POTENTIAL DOMAINS FOR WORK GROUPS OR ADVISORY TOPICS</a:t>
            </a:r>
          </a:p>
        </p:txBody>
      </p:sp>
      <p:sp>
        <p:nvSpPr>
          <p:cNvPr id="4" name="Slide Number Placeholder 3"/>
          <p:cNvSpPr>
            <a:spLocks noGrp="1"/>
          </p:cNvSpPr>
          <p:nvPr>
            <p:ph type="sldNum" sz="quarter" idx="4"/>
          </p:nvPr>
        </p:nvSpPr>
        <p:spPr/>
        <p:txBody>
          <a:bodyPr/>
          <a:lstStyle/>
          <a:p>
            <a:fld id="{C8146628-1A01-9741-8A8B-916D51547CC7}" type="slidenum">
              <a:rPr lang="en-US" sz="1100" smtClean="0"/>
              <a:pPr/>
              <a:t>33</a:t>
            </a:fld>
            <a:endParaRPr lang="en-US" sz="1100" dirty="0"/>
          </a:p>
        </p:txBody>
      </p:sp>
      <p:graphicFrame>
        <p:nvGraphicFramePr>
          <p:cNvPr id="8" name="Diagram 7">
            <a:extLst>
              <a:ext uri="{FF2B5EF4-FFF2-40B4-BE49-F238E27FC236}">
                <a16:creationId xmlns:a16="http://schemas.microsoft.com/office/drawing/2014/main" id="{552073C7-C924-4D1A-9374-4DE55311A9EF}"/>
              </a:ext>
            </a:extLst>
          </p:cNvPr>
          <p:cNvGraphicFramePr/>
          <p:nvPr>
            <p:extLst/>
          </p:nvPr>
        </p:nvGraphicFramePr>
        <p:xfrm>
          <a:off x="262217" y="625288"/>
          <a:ext cx="8243047" cy="3025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a:extLst>
              <a:ext uri="{FF2B5EF4-FFF2-40B4-BE49-F238E27FC236}">
                <a16:creationId xmlns:a16="http://schemas.microsoft.com/office/drawing/2014/main" id="{7E1FE0BA-9EAD-4C34-93F0-2CE22D8B77D8}"/>
              </a:ext>
            </a:extLst>
          </p:cNvPr>
          <p:cNvSpPr/>
          <p:nvPr/>
        </p:nvSpPr>
        <p:spPr>
          <a:xfrm>
            <a:off x="333102" y="3711399"/>
            <a:ext cx="8307977" cy="1077218"/>
          </a:xfrm>
          <a:prstGeom prst="rect">
            <a:avLst/>
          </a:prstGeom>
        </p:spPr>
        <p:txBody>
          <a:bodyPr wrap="square">
            <a:spAutoFit/>
          </a:bodyPr>
          <a:lstStyle/>
          <a:p>
            <a:pPr marL="342891" lvl="1" indent="0">
              <a:buNone/>
            </a:pPr>
            <a:r>
              <a:rPr lang="en-US" sz="1600" dirty="0"/>
              <a:t>*Existing / Previous Advisory Group</a:t>
            </a:r>
          </a:p>
          <a:p>
            <a:pPr marL="342891" lvl="1" indent="0">
              <a:buNone/>
            </a:pPr>
            <a:endParaRPr lang="en-US" sz="1600" dirty="0"/>
          </a:p>
          <a:p>
            <a:pPr marL="342891" lvl="1" indent="0">
              <a:buNone/>
            </a:pPr>
            <a:r>
              <a:rPr lang="en-US" sz="1600" i="1" dirty="0"/>
              <a:t>PMD will follow up with a survey through our stakeholder distribution list. To be added please contact </a:t>
            </a:r>
            <a:r>
              <a:rPr lang="en-US" sz="1600" i="1" dirty="0">
                <a:hlinkClick r:id="rId7"/>
              </a:rPr>
              <a:t>Gina.Uybungco@covered.ca.gov</a:t>
            </a:r>
            <a:endParaRPr lang="en-US" i="1" dirty="0"/>
          </a:p>
        </p:txBody>
      </p:sp>
    </p:spTree>
    <p:extLst>
      <p:ext uri="{BB962C8B-B14F-4D97-AF65-F5344CB8AC3E}">
        <p14:creationId xmlns:p14="http://schemas.microsoft.com/office/powerpoint/2010/main" val="41349829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61" y="154520"/>
            <a:ext cx="9440497" cy="855247"/>
          </a:xfrm>
        </p:spPr>
        <p:txBody>
          <a:bodyPr>
            <a:normAutofit/>
          </a:bodyPr>
          <a:lstStyle/>
          <a:p>
            <a:r>
              <a:rPr lang="en-US" sz="2200" dirty="0"/>
              <a:t>ACCESS AND COST OF HEALTH CARE WORKGROUP</a:t>
            </a:r>
          </a:p>
        </p:txBody>
      </p:sp>
      <p:sp>
        <p:nvSpPr>
          <p:cNvPr id="4" name="Slide Number Placeholder 3"/>
          <p:cNvSpPr>
            <a:spLocks noGrp="1"/>
          </p:cNvSpPr>
          <p:nvPr>
            <p:ph type="sldNum" sz="quarter" idx="4"/>
          </p:nvPr>
        </p:nvSpPr>
        <p:spPr/>
        <p:txBody>
          <a:bodyPr/>
          <a:lstStyle/>
          <a:p>
            <a:fld id="{C8146628-1A01-9741-8A8B-916D51547CC7}" type="slidenum">
              <a:rPr lang="en-US" sz="1100" smtClean="0"/>
              <a:pPr/>
              <a:t>34</a:t>
            </a:fld>
            <a:endParaRPr lang="en-US" sz="1100" dirty="0"/>
          </a:p>
        </p:txBody>
      </p:sp>
      <p:graphicFrame>
        <p:nvGraphicFramePr>
          <p:cNvPr id="15" name="Diagram 14">
            <a:extLst>
              <a:ext uri="{FF2B5EF4-FFF2-40B4-BE49-F238E27FC236}">
                <a16:creationId xmlns:a16="http://schemas.microsoft.com/office/drawing/2014/main" id="{65DB3382-00B3-42EB-B04B-43A2B773D981}"/>
              </a:ext>
            </a:extLst>
          </p:cNvPr>
          <p:cNvGraphicFramePr/>
          <p:nvPr>
            <p:extLst/>
          </p:nvPr>
        </p:nvGraphicFramePr>
        <p:xfrm>
          <a:off x="649941" y="539750"/>
          <a:ext cx="753384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6" name="Diagram 15">
            <a:extLst>
              <a:ext uri="{FF2B5EF4-FFF2-40B4-BE49-F238E27FC236}">
                <a16:creationId xmlns:a16="http://schemas.microsoft.com/office/drawing/2014/main" id="{A962802E-D8EF-436A-9D80-0707E32905E2}"/>
              </a:ext>
            </a:extLst>
          </p:cNvPr>
          <p:cNvGraphicFramePr/>
          <p:nvPr>
            <p:extLst/>
          </p:nvPr>
        </p:nvGraphicFramePr>
        <p:xfrm>
          <a:off x="1153046" y="2318657"/>
          <a:ext cx="6527634" cy="31211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291716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61" y="154520"/>
            <a:ext cx="8703999" cy="855247"/>
          </a:xfrm>
        </p:spPr>
        <p:txBody>
          <a:bodyPr>
            <a:normAutofit fontScale="90000"/>
          </a:bodyPr>
          <a:lstStyle/>
          <a:p>
            <a:r>
              <a:rPr lang="en-US" sz="2200" dirty="0"/>
              <a:t>WHAT THE “REPORT BACK TO PLAN MANAGEMENT” COULD LOOK LIKE FOR ACCESS AND COST OF HEALTH CARE WORKGROUP</a:t>
            </a:r>
          </a:p>
        </p:txBody>
      </p:sp>
      <p:sp>
        <p:nvSpPr>
          <p:cNvPr id="4" name="Slide Number Placeholder 3"/>
          <p:cNvSpPr>
            <a:spLocks noGrp="1"/>
          </p:cNvSpPr>
          <p:nvPr>
            <p:ph type="sldNum" sz="quarter" idx="4"/>
          </p:nvPr>
        </p:nvSpPr>
        <p:spPr/>
        <p:txBody>
          <a:bodyPr/>
          <a:lstStyle/>
          <a:p>
            <a:fld id="{C8146628-1A01-9741-8A8B-916D51547CC7}" type="slidenum">
              <a:rPr lang="en-US" sz="1100" smtClean="0"/>
              <a:pPr/>
              <a:t>35</a:t>
            </a:fld>
            <a:endParaRPr lang="en-US" sz="1100" dirty="0"/>
          </a:p>
        </p:txBody>
      </p:sp>
      <p:graphicFrame>
        <p:nvGraphicFramePr>
          <p:cNvPr id="6" name="Diagram 5">
            <a:extLst>
              <a:ext uri="{FF2B5EF4-FFF2-40B4-BE49-F238E27FC236}">
                <a16:creationId xmlns:a16="http://schemas.microsoft.com/office/drawing/2014/main" id="{C08A21A5-3CAA-434F-BF8E-2C61A09789B6}"/>
              </a:ext>
            </a:extLst>
          </p:cNvPr>
          <p:cNvGraphicFramePr/>
          <p:nvPr>
            <p:extLst/>
          </p:nvPr>
        </p:nvGraphicFramePr>
        <p:xfrm>
          <a:off x="413657" y="852056"/>
          <a:ext cx="8210798" cy="3920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a:extLst>
              <a:ext uri="{FF2B5EF4-FFF2-40B4-BE49-F238E27FC236}">
                <a16:creationId xmlns:a16="http://schemas.microsoft.com/office/drawing/2014/main" id="{39EEC312-17E7-4C90-82FD-F3DB2676DE45}"/>
              </a:ext>
            </a:extLst>
          </p:cNvPr>
          <p:cNvSpPr/>
          <p:nvPr/>
        </p:nvSpPr>
        <p:spPr>
          <a:xfrm>
            <a:off x="1405277" y="4200666"/>
            <a:ext cx="4943272" cy="461665"/>
          </a:xfrm>
          <a:prstGeom prst="rect">
            <a:avLst/>
          </a:prstGeom>
          <a:noFill/>
        </p:spPr>
        <p:txBody>
          <a:bodyPr wrap="square" lIns="91440" tIns="45720" rIns="91440" bIns="45720">
            <a:spAutoFit/>
          </a:bodyPr>
          <a:lstStyle/>
          <a:p>
            <a:pPr algn="ctr"/>
            <a:r>
              <a:rPr lang="en-US" sz="2400" b="1" cap="none" spc="0" dirty="0">
                <a:ln w="22225">
                  <a:solidFill>
                    <a:schemeClr val="accent2"/>
                  </a:solidFill>
                  <a:prstDash val="solid"/>
                </a:ln>
                <a:solidFill>
                  <a:schemeClr val="accent2">
                    <a:lumMod val="40000"/>
                    <a:lumOff val="60000"/>
                  </a:schemeClr>
                </a:solidFill>
                <a:effectLst/>
              </a:rPr>
              <a:t>Illustrative Example</a:t>
            </a:r>
          </a:p>
        </p:txBody>
      </p:sp>
    </p:spTree>
    <p:extLst>
      <p:ext uri="{BB962C8B-B14F-4D97-AF65-F5344CB8AC3E}">
        <p14:creationId xmlns:p14="http://schemas.microsoft.com/office/powerpoint/2010/main" val="38337482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1164" y="2588348"/>
            <a:ext cx="8686804" cy="804091"/>
          </a:xfrm>
        </p:spPr>
        <p:txBody>
          <a:bodyPr>
            <a:normAutofit/>
          </a:bodyPr>
          <a:lstStyle/>
          <a:p>
            <a:r>
              <a:rPr lang="en-US" dirty="0"/>
              <a:t>ROB SPECTOR, CHAIR</a:t>
            </a:r>
          </a:p>
          <a:p>
            <a:r>
              <a:rPr lang="en-US" dirty="0"/>
              <a:t>PLAN MANAGEMENT ADVISORY GROUP</a:t>
            </a:r>
          </a:p>
          <a:p>
            <a:endParaRPr lang="en-US" dirty="0"/>
          </a:p>
        </p:txBody>
      </p:sp>
      <p:sp>
        <p:nvSpPr>
          <p:cNvPr id="4" name="Slide Number Placeholder 3"/>
          <p:cNvSpPr>
            <a:spLocks noGrp="1"/>
          </p:cNvSpPr>
          <p:nvPr>
            <p:ph type="sldNum" sz="quarter" idx="4"/>
          </p:nvPr>
        </p:nvSpPr>
        <p:spPr/>
        <p:txBody>
          <a:bodyPr/>
          <a:lstStyle/>
          <a:p>
            <a:fld id="{C8146628-1A01-9741-8A8B-916D51547CC7}" type="slidenum">
              <a:rPr lang="en-US" sz="1100" smtClean="0"/>
              <a:pPr/>
              <a:t>36</a:t>
            </a:fld>
            <a:endParaRPr lang="en-US" sz="1100" dirty="0"/>
          </a:p>
        </p:txBody>
      </p:sp>
      <p:sp>
        <p:nvSpPr>
          <p:cNvPr id="6" name="Title 5"/>
          <p:cNvSpPr>
            <a:spLocks noGrp="1"/>
          </p:cNvSpPr>
          <p:nvPr>
            <p:ph type="title"/>
          </p:nvPr>
        </p:nvSpPr>
        <p:spPr>
          <a:xfrm>
            <a:off x="131164" y="2078620"/>
            <a:ext cx="8686800" cy="449767"/>
          </a:xfrm>
        </p:spPr>
        <p:txBody>
          <a:bodyPr>
            <a:normAutofit fontScale="90000"/>
          </a:bodyPr>
          <a:lstStyle/>
          <a:p>
            <a:r>
              <a:rPr lang="en-US" dirty="0"/>
              <a:t>OPEN FORUM AND NEXT STEPS</a:t>
            </a:r>
          </a:p>
        </p:txBody>
      </p:sp>
    </p:spTree>
    <p:extLst>
      <p:ext uri="{BB962C8B-B14F-4D97-AF65-F5344CB8AC3E}">
        <p14:creationId xmlns:p14="http://schemas.microsoft.com/office/powerpoint/2010/main" val="31191446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8" y="137160"/>
            <a:ext cx="9024044" cy="967363"/>
          </a:xfrm>
        </p:spPr>
        <p:txBody>
          <a:bodyPr>
            <a:normAutofit/>
          </a:bodyPr>
          <a:lstStyle/>
          <a:p>
            <a:r>
              <a:rPr lang="en-US" sz="2200" dirty="0"/>
              <a:t>OPEN FORUM ITEMS</a:t>
            </a:r>
          </a:p>
        </p:txBody>
      </p:sp>
      <p:sp>
        <p:nvSpPr>
          <p:cNvPr id="3" name="Text Placeholder 2">
            <a:extLst>
              <a:ext uri="{FF2B5EF4-FFF2-40B4-BE49-F238E27FC236}">
                <a16:creationId xmlns:a16="http://schemas.microsoft.com/office/drawing/2014/main" id="{E9BA2934-22F6-4017-9549-7B1DC3E29C0E}"/>
              </a:ext>
            </a:extLst>
          </p:cNvPr>
          <p:cNvSpPr>
            <a:spLocks noGrp="1"/>
          </p:cNvSpPr>
          <p:nvPr>
            <p:ph type="body" sz="quarter" idx="13"/>
          </p:nvPr>
        </p:nvSpPr>
        <p:spPr>
          <a:xfrm>
            <a:off x="228603" y="979355"/>
            <a:ext cx="8687108" cy="3805958"/>
          </a:xfrm>
        </p:spPr>
        <p:txBody>
          <a:bodyPr>
            <a:normAutofit/>
          </a:bodyPr>
          <a:lstStyle/>
          <a:p>
            <a:r>
              <a:rPr lang="en-US" sz="2000" dirty="0"/>
              <a:t>Benefit Design Work Group will likely start in September. If interested email </a:t>
            </a:r>
            <a:r>
              <a:rPr lang="en-US" sz="2000" dirty="0">
                <a:hlinkClick r:id="rId2"/>
              </a:rPr>
              <a:t>Allie.Mangiaracino@covered.ca.gov</a:t>
            </a:r>
            <a:r>
              <a:rPr lang="en-US" sz="2000" dirty="0"/>
              <a:t>.</a:t>
            </a:r>
          </a:p>
          <a:p>
            <a:endParaRPr lang="en-US" sz="2000" dirty="0">
              <a:solidFill>
                <a:srgbClr val="FF0000"/>
              </a:solidFill>
            </a:endParaRPr>
          </a:p>
          <a:p>
            <a:r>
              <a:rPr lang="en-US" sz="2000" dirty="0"/>
              <a:t>New C-Section Consumer Resource: “My Birth Matters” is designed to educate women about the overuse of C-sections and encourage them to engage with their care team to reduce chances of having an avoidable C-section. It is aligned with QHP maternal safety work. Please spread the work through your organizations!	</a:t>
            </a:r>
          </a:p>
          <a:p>
            <a:pPr marL="0" indent="0">
              <a:buNone/>
            </a:pPr>
            <a:endParaRPr lang="en-US" sz="2000" dirty="0"/>
          </a:p>
          <a:p>
            <a:pPr lvl="1"/>
            <a:r>
              <a:rPr lang="en-US" sz="1600" dirty="0"/>
              <a:t>More information: </a:t>
            </a:r>
            <a:r>
              <a:rPr lang="en-US" sz="1600" u="sng" dirty="0">
                <a:hlinkClick r:id="rId3"/>
              </a:rPr>
              <a:t>https://www.cmqcc.org/news/my-birth-matters-c-section-consumer-education-campaign-launches</a:t>
            </a:r>
            <a:r>
              <a:rPr lang="en-US" sz="1600" dirty="0"/>
              <a:t>. </a:t>
            </a:r>
            <a:endParaRPr lang="en-US" sz="1600" dirty="0">
              <a:solidFill>
                <a:srgbClr val="FF0000"/>
              </a:solidFill>
            </a:endParaRPr>
          </a:p>
        </p:txBody>
      </p:sp>
      <p:sp>
        <p:nvSpPr>
          <p:cNvPr id="4" name="Slide Number Placeholder 3"/>
          <p:cNvSpPr>
            <a:spLocks noGrp="1"/>
          </p:cNvSpPr>
          <p:nvPr>
            <p:ph type="sldNum" sz="quarter" idx="4"/>
          </p:nvPr>
        </p:nvSpPr>
        <p:spPr/>
        <p:txBody>
          <a:bodyPr/>
          <a:lstStyle/>
          <a:p>
            <a:fld id="{C8146628-1A01-9741-8A8B-916D51547CC7}" type="slidenum">
              <a:rPr lang="en-US" sz="1100" smtClean="0"/>
              <a:pPr/>
              <a:t>37</a:t>
            </a:fld>
            <a:endParaRPr lang="en-US" sz="1100" dirty="0"/>
          </a:p>
        </p:txBody>
      </p:sp>
    </p:spTree>
    <p:extLst>
      <p:ext uri="{BB962C8B-B14F-4D97-AF65-F5344CB8AC3E}">
        <p14:creationId xmlns:p14="http://schemas.microsoft.com/office/powerpoint/2010/main" val="2082114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901" y="2164353"/>
            <a:ext cx="8686800" cy="449767"/>
          </a:xfrm>
        </p:spPr>
        <p:txBody>
          <a:bodyPr>
            <a:noAutofit/>
          </a:bodyPr>
          <a:lstStyle/>
          <a:p>
            <a:r>
              <a:rPr lang="en-US" sz="2200" dirty="0"/>
              <a:t>2019 Rates and offerings</a:t>
            </a:r>
          </a:p>
        </p:txBody>
      </p:sp>
      <p:sp>
        <p:nvSpPr>
          <p:cNvPr id="3" name="Text Placeholder 2"/>
          <p:cNvSpPr>
            <a:spLocks noGrp="1"/>
          </p:cNvSpPr>
          <p:nvPr>
            <p:ph type="body" idx="1"/>
          </p:nvPr>
        </p:nvSpPr>
        <p:spPr>
          <a:xfrm>
            <a:off x="228600" y="2614120"/>
            <a:ext cx="8686804" cy="637130"/>
          </a:xfrm>
        </p:spPr>
        <p:txBody>
          <a:bodyPr>
            <a:normAutofit/>
          </a:bodyPr>
          <a:lstStyle/>
          <a:p>
            <a:r>
              <a:rPr lang="en-US" dirty="0"/>
              <a:t>JAMES DEBENEDETTI, DIRECTOR</a:t>
            </a:r>
          </a:p>
          <a:p>
            <a:r>
              <a:rPr lang="en-US" dirty="0"/>
              <a:t>PLAN MANAGEMENT DIVISION</a:t>
            </a:r>
          </a:p>
          <a:p>
            <a:endParaRPr lang="en-US" dirty="0"/>
          </a:p>
        </p:txBody>
      </p:sp>
      <p:sp>
        <p:nvSpPr>
          <p:cNvPr id="4" name="Slide Number Placeholder 3"/>
          <p:cNvSpPr>
            <a:spLocks noGrp="1"/>
          </p:cNvSpPr>
          <p:nvPr>
            <p:ph type="sldNum" sz="quarter" idx="4"/>
          </p:nvPr>
        </p:nvSpPr>
        <p:spPr/>
        <p:txBody>
          <a:bodyPr/>
          <a:lstStyle/>
          <a:p>
            <a:fld id="{C8146628-1A01-9741-8A8B-916D51547CC7}" type="slidenum">
              <a:rPr lang="en-US" sz="1100" smtClean="0"/>
              <a:pPr/>
              <a:t>3</a:t>
            </a:fld>
            <a:endParaRPr lang="en-US" sz="1100" dirty="0"/>
          </a:p>
        </p:txBody>
      </p:sp>
    </p:spTree>
    <p:extLst>
      <p:ext uri="{BB962C8B-B14F-4D97-AF65-F5344CB8AC3E}">
        <p14:creationId xmlns:p14="http://schemas.microsoft.com/office/powerpoint/2010/main" val="2895639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a:t>2019 RATES AND OFFERINGS UPDATE</a:t>
            </a:r>
          </a:p>
        </p:txBody>
      </p:sp>
      <p:sp>
        <p:nvSpPr>
          <p:cNvPr id="3" name="Text Placeholder 2">
            <a:extLst>
              <a:ext uri="{FF2B5EF4-FFF2-40B4-BE49-F238E27FC236}">
                <a16:creationId xmlns:a16="http://schemas.microsoft.com/office/drawing/2014/main" id="{373B4B17-55FE-48CE-85D2-42FAF73381BF}"/>
              </a:ext>
            </a:extLst>
          </p:cNvPr>
          <p:cNvSpPr>
            <a:spLocks noGrp="1"/>
          </p:cNvSpPr>
          <p:nvPr>
            <p:ph type="body" sz="quarter" idx="13"/>
          </p:nvPr>
        </p:nvSpPr>
        <p:spPr>
          <a:xfrm>
            <a:off x="134478" y="867859"/>
            <a:ext cx="8780926" cy="3805958"/>
          </a:xfrm>
        </p:spPr>
        <p:txBody>
          <a:bodyPr>
            <a:normAutofit fontScale="92500" lnSpcReduction="10000"/>
          </a:bodyPr>
          <a:lstStyle/>
          <a:p>
            <a:pPr>
              <a:spcAft>
                <a:spcPts val="600"/>
              </a:spcAft>
            </a:pPr>
            <a:r>
              <a:rPr lang="en-US" sz="1700" dirty="0"/>
              <a:t>All 11 health insurance companies will return in 2019.</a:t>
            </a:r>
          </a:p>
          <a:p>
            <a:pPr>
              <a:spcAft>
                <a:spcPts val="600"/>
              </a:spcAft>
            </a:pPr>
            <a:endParaRPr lang="en-US" sz="1700" dirty="0"/>
          </a:p>
          <a:p>
            <a:pPr>
              <a:spcAft>
                <a:spcPts val="600"/>
              </a:spcAft>
            </a:pPr>
            <a:r>
              <a:rPr lang="en-US" sz="1700" dirty="0"/>
              <a:t>96 percent of consumers will be able to choose from two insurers or more and 82 percent of consumers will have three or more choices.</a:t>
            </a:r>
          </a:p>
          <a:p>
            <a:pPr>
              <a:spcAft>
                <a:spcPts val="600"/>
              </a:spcAft>
            </a:pPr>
            <a:endParaRPr lang="en-US" sz="1700" dirty="0"/>
          </a:p>
          <a:p>
            <a:pPr>
              <a:spcAft>
                <a:spcPts val="600"/>
              </a:spcAft>
            </a:pPr>
            <a:r>
              <a:rPr lang="en-US" sz="1700" dirty="0"/>
              <a:t>Average weighted rate change is 8.7 percent if all enrollees renewed into the same plan.</a:t>
            </a:r>
          </a:p>
          <a:p>
            <a:pPr lvl="1">
              <a:spcAft>
                <a:spcPts val="600"/>
              </a:spcAft>
            </a:pPr>
            <a:r>
              <a:rPr lang="en-US" sz="1700" dirty="0"/>
              <a:t>Loss of individual mandate penalty caused issuers to add between 2.5 and 6 percentage points to the rate increase, with an average of 3.5 percent, due to concerns that the penalty removal will lead to a less healthy/more costly consumer pool.</a:t>
            </a:r>
          </a:p>
          <a:p>
            <a:pPr lvl="1">
              <a:spcAft>
                <a:spcPts val="600"/>
              </a:spcAft>
            </a:pPr>
            <a:r>
              <a:rPr lang="en-US" sz="1700" dirty="0"/>
              <a:t>Federal suspension of the annual health insurer tax helped lower rates by approximately 1.6 percent.  Tax is scheduled to return in 2020.</a:t>
            </a:r>
          </a:p>
          <a:p>
            <a:pPr lvl="1">
              <a:spcAft>
                <a:spcPts val="600"/>
              </a:spcAft>
            </a:pPr>
            <a:r>
              <a:rPr lang="en-US" sz="1700" dirty="0"/>
              <a:t>The average rate change for consumers who shop and switch to the lowest-cost plan in the same metal tier is -0.7 percent. Many consumers can pay the same rate they do now in 2018, or a little less.</a:t>
            </a:r>
          </a:p>
          <a:p>
            <a:pPr marL="342891" lvl="1" indent="0">
              <a:buNone/>
            </a:pPr>
            <a:endParaRPr lang="en-US" dirty="0"/>
          </a:p>
        </p:txBody>
      </p:sp>
      <p:sp>
        <p:nvSpPr>
          <p:cNvPr id="4" name="Slide Number Placeholder 3"/>
          <p:cNvSpPr>
            <a:spLocks noGrp="1"/>
          </p:cNvSpPr>
          <p:nvPr>
            <p:ph type="sldNum" sz="quarter" idx="4"/>
          </p:nvPr>
        </p:nvSpPr>
        <p:spPr/>
        <p:txBody>
          <a:bodyPr/>
          <a:lstStyle/>
          <a:p>
            <a:fld id="{C8146628-1A01-9741-8A8B-916D51547CC7}" type="slidenum">
              <a:rPr lang="en-US" sz="1100" smtClean="0"/>
              <a:pPr/>
              <a:t>4</a:t>
            </a:fld>
            <a:endParaRPr lang="en-US" sz="1100" dirty="0"/>
          </a:p>
        </p:txBody>
      </p:sp>
    </p:spTree>
    <p:extLst>
      <p:ext uri="{BB962C8B-B14F-4D97-AF65-F5344CB8AC3E}">
        <p14:creationId xmlns:p14="http://schemas.microsoft.com/office/powerpoint/2010/main" val="3836224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098" y="201074"/>
            <a:ext cx="8686800" cy="495688"/>
          </a:xfrm>
        </p:spPr>
        <p:txBody>
          <a:bodyPr>
            <a:normAutofit/>
          </a:bodyPr>
          <a:lstStyle/>
          <a:p>
            <a:r>
              <a:rPr lang="en-US" sz="2200" dirty="0"/>
              <a:t>2019 RATES AND OFFERINGS</a:t>
            </a:r>
          </a:p>
        </p:txBody>
      </p:sp>
      <p:sp>
        <p:nvSpPr>
          <p:cNvPr id="4" name="Slide Number Placeholder 3"/>
          <p:cNvSpPr>
            <a:spLocks noGrp="1"/>
          </p:cNvSpPr>
          <p:nvPr>
            <p:ph type="sldNum" sz="quarter" idx="4"/>
          </p:nvPr>
        </p:nvSpPr>
        <p:spPr/>
        <p:txBody>
          <a:bodyPr/>
          <a:lstStyle/>
          <a:p>
            <a:fld id="{C8146628-1A01-9741-8A8B-916D51547CC7}" type="slidenum">
              <a:rPr lang="en-US" sz="1100" smtClean="0"/>
              <a:pPr/>
              <a:t>5</a:t>
            </a:fld>
            <a:endParaRPr lang="en-US" sz="1100" dirty="0"/>
          </a:p>
        </p:txBody>
      </p:sp>
      <p:pic>
        <p:nvPicPr>
          <p:cNvPr id="5" name="Picture 4">
            <a:extLst>
              <a:ext uri="{FF2B5EF4-FFF2-40B4-BE49-F238E27FC236}">
                <a16:creationId xmlns:a16="http://schemas.microsoft.com/office/drawing/2014/main" id="{10D67F4B-56E7-46AF-B02E-F596C3375A04}"/>
              </a:ext>
            </a:extLst>
          </p:cNvPr>
          <p:cNvPicPr/>
          <p:nvPr/>
        </p:nvPicPr>
        <p:blipFill>
          <a:blip r:embed="rId2"/>
          <a:stretch>
            <a:fillRect/>
          </a:stretch>
        </p:blipFill>
        <p:spPr>
          <a:xfrm>
            <a:off x="4400292" y="143583"/>
            <a:ext cx="4614312" cy="3569194"/>
          </a:xfrm>
          <a:prstGeom prst="rect">
            <a:avLst/>
          </a:prstGeom>
        </p:spPr>
      </p:pic>
      <p:sp>
        <p:nvSpPr>
          <p:cNvPr id="8" name="TextBox 7">
            <a:extLst>
              <a:ext uri="{FF2B5EF4-FFF2-40B4-BE49-F238E27FC236}">
                <a16:creationId xmlns:a16="http://schemas.microsoft.com/office/drawing/2014/main" id="{F48A3C56-BDE4-426B-8FC8-7DAFED02D63A}"/>
              </a:ext>
            </a:extLst>
          </p:cNvPr>
          <p:cNvSpPr txBox="1"/>
          <p:nvPr/>
        </p:nvSpPr>
        <p:spPr>
          <a:xfrm>
            <a:off x="457200" y="1111656"/>
            <a:ext cx="3572360" cy="252376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554D56"/>
                </a:solidFill>
              </a:rPr>
              <a:t>Over the past five years, Covered California has held average annual rate changes for unsubsidized consumers to an estimated average of 7.9 percent and 3.8 percent for subsidized consumers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sp>
        <p:nvSpPr>
          <p:cNvPr id="7" name="TextBox 6">
            <a:extLst>
              <a:ext uri="{FF2B5EF4-FFF2-40B4-BE49-F238E27FC236}">
                <a16:creationId xmlns:a16="http://schemas.microsoft.com/office/drawing/2014/main" id="{09B4EA77-5252-4B63-8BD6-96C34A8C4B1D}"/>
              </a:ext>
            </a:extLst>
          </p:cNvPr>
          <p:cNvSpPr txBox="1"/>
          <p:nvPr/>
        </p:nvSpPr>
        <p:spPr>
          <a:xfrm>
            <a:off x="143364" y="3791206"/>
            <a:ext cx="8871240" cy="129266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wrap="square" rtlCol="0">
            <a:spAutoFit/>
          </a:bodyPr>
          <a:lstStyle/>
          <a:p>
            <a:r>
              <a:rPr lang="en-US" sz="900" dirty="0"/>
              <a:t>Premiums shown are the actual observed average premiums in Covered California administrative data for renewal and open-enrollment plan selections for plan years 2014 through 2018, and the percentage change is the change to the average observed premiums. Year over year, the average premiums shown may be influenced by changes in the population distributions (such as for region, age, metal tier, etc.). Average premiums for the off-exchange market as a whole could differ from the Covered California unsubsidized premiums to the extent that the off-exchange population and plan-choice profiles differ from the on-exchange, unsubsidized profile. Additionally, the 2018 unsubsidized premiums have been adjusted to remove the cost-sharing reduction “surcharge” in Silver, since off-exchange enrollees do not incur the surcharge, and Covered California encouraged its unsubsidized Silver enrollees to move off-exchange to avoid the surcharge in 2018. For coverage year 2019 premiums, this chart shows an estimate of what premiums would be if all consumers enrolled in their same 2018 plan for 2019. The chart applies the global weighted Covered California average increase of 8.7 percent to produce the estimated average unsubsidized premium, which is an estimate of what off-exchange enrollees may pay in 2019 (the actual 2019 amount will depend on enrollee take-up and plan choice during renewal and open enrollment).</a:t>
            </a:r>
          </a:p>
          <a:p>
            <a:endParaRPr lang="en-US" sz="600" dirty="0"/>
          </a:p>
        </p:txBody>
      </p:sp>
    </p:spTree>
    <p:extLst>
      <p:ext uri="{BB962C8B-B14F-4D97-AF65-F5344CB8AC3E}">
        <p14:creationId xmlns:p14="http://schemas.microsoft.com/office/powerpoint/2010/main" val="337478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312"/>
            <a:ext cx="8686800" cy="495688"/>
          </a:xfrm>
        </p:spPr>
        <p:txBody>
          <a:bodyPr>
            <a:normAutofit/>
          </a:bodyPr>
          <a:lstStyle/>
          <a:p>
            <a:r>
              <a:rPr lang="en-US" sz="2200" dirty="0"/>
              <a:t>LOOKING FORWARD TO 2020</a:t>
            </a:r>
          </a:p>
        </p:txBody>
      </p:sp>
      <p:sp>
        <p:nvSpPr>
          <p:cNvPr id="4" name="Slide Number Placeholder 3"/>
          <p:cNvSpPr>
            <a:spLocks noGrp="1"/>
          </p:cNvSpPr>
          <p:nvPr>
            <p:ph type="sldNum" sz="quarter" idx="4"/>
          </p:nvPr>
        </p:nvSpPr>
        <p:spPr/>
        <p:txBody>
          <a:bodyPr/>
          <a:lstStyle/>
          <a:p>
            <a:fld id="{C8146628-1A01-9741-8A8B-916D51547CC7}" type="slidenum">
              <a:rPr lang="en-US" sz="1100" smtClean="0"/>
              <a:pPr/>
              <a:t>6</a:t>
            </a:fld>
            <a:endParaRPr lang="en-US" sz="1100" dirty="0"/>
          </a:p>
        </p:txBody>
      </p:sp>
      <p:sp>
        <p:nvSpPr>
          <p:cNvPr id="8" name="TextBox 7">
            <a:extLst>
              <a:ext uri="{FF2B5EF4-FFF2-40B4-BE49-F238E27FC236}">
                <a16:creationId xmlns:a16="http://schemas.microsoft.com/office/drawing/2014/main" id="{F48A3C56-BDE4-426B-8FC8-7DAFED02D63A}"/>
              </a:ext>
            </a:extLst>
          </p:cNvPr>
          <p:cNvSpPr txBox="1"/>
          <p:nvPr/>
        </p:nvSpPr>
        <p:spPr>
          <a:xfrm>
            <a:off x="457200" y="1000325"/>
            <a:ext cx="7935362" cy="3539430"/>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554D56"/>
                </a:solidFill>
                <a:latin typeface="Arial" panose="020B0604020202020204" pitchFamily="34" charset="0"/>
                <a:cs typeface="Arial" panose="020B0604020202020204" pitchFamily="34" charset="0"/>
              </a:rPr>
              <a:t>Health Equity </a:t>
            </a:r>
          </a:p>
          <a:p>
            <a:pPr marL="742950" lvl="1" indent="-285750">
              <a:buFont typeface="Arial" panose="020B0604020202020204" pitchFamily="34" charset="0"/>
              <a:buChar char="•"/>
            </a:pPr>
            <a:r>
              <a:rPr lang="en-US" sz="1600" dirty="0">
                <a:solidFill>
                  <a:srgbClr val="554D56"/>
                </a:solidFill>
                <a:latin typeface="Arial" panose="020B0604020202020204" pitchFamily="34" charset="0"/>
                <a:cs typeface="Arial" panose="020B0604020202020204" pitchFamily="34" charset="0"/>
              </a:rPr>
              <a:t>Ensuring the Quality Improvement agenda comprehensively considers health equity, which may include elements beyond the clinical setting, such as social determinants of health.</a:t>
            </a:r>
          </a:p>
          <a:p>
            <a:pPr lvl="1"/>
            <a:endParaRPr lang="en-US" sz="1600" dirty="0">
              <a:solidFill>
                <a:srgbClr val="554D56"/>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rgbClr val="554D56"/>
                </a:solidFill>
                <a:latin typeface="Arial" panose="020B0604020202020204" pitchFamily="34" charset="0"/>
                <a:cs typeface="Arial" panose="020B0604020202020204" pitchFamily="34" charset="0"/>
              </a:rPr>
              <a:t>Benefit Designs</a:t>
            </a:r>
          </a:p>
          <a:p>
            <a:pPr marL="742950" lvl="1" indent="-285750">
              <a:buFont typeface="Arial" panose="020B0604020202020204" pitchFamily="34" charset="0"/>
              <a:buChar char="•"/>
            </a:pPr>
            <a:r>
              <a:rPr lang="en-US" sz="1600" dirty="0">
                <a:solidFill>
                  <a:srgbClr val="554D56"/>
                </a:solidFill>
                <a:latin typeface="Arial" panose="020B0604020202020204" pitchFamily="34" charset="0"/>
                <a:cs typeface="Arial" panose="020B0604020202020204" pitchFamily="34" charset="0"/>
              </a:rPr>
              <a:t>“Copay only” plan </a:t>
            </a:r>
          </a:p>
          <a:p>
            <a:pPr marL="742950" lvl="1" indent="-285750">
              <a:buFont typeface="Arial" panose="020B0604020202020204" pitchFamily="34" charset="0"/>
              <a:buChar char="•"/>
            </a:pPr>
            <a:r>
              <a:rPr lang="en-US" sz="1600" dirty="0">
                <a:solidFill>
                  <a:srgbClr val="554D56"/>
                </a:solidFill>
                <a:latin typeface="Arial" panose="020B0604020202020204" pitchFamily="34" charset="0"/>
                <a:cs typeface="Arial" panose="020B0604020202020204" pitchFamily="34" charset="0"/>
              </a:rPr>
              <a:t>Possibility of regional pilots for Value Based Insurance Design (VBID)</a:t>
            </a:r>
          </a:p>
          <a:p>
            <a:pPr marL="742950" lvl="1" indent="-285750">
              <a:buFont typeface="Arial" panose="020B0604020202020204" pitchFamily="34" charset="0"/>
              <a:buChar char="•"/>
            </a:pPr>
            <a:r>
              <a:rPr lang="en-US" sz="1600" dirty="0">
                <a:solidFill>
                  <a:srgbClr val="554D56"/>
                </a:solidFill>
                <a:latin typeface="Arial" panose="020B0604020202020204" pitchFamily="34" charset="0"/>
                <a:cs typeface="Arial" panose="020B0604020202020204" pitchFamily="34" charset="0"/>
              </a:rPr>
              <a:t>Continue to evaluate the potential for “funded” HSAs</a:t>
            </a:r>
          </a:p>
          <a:p>
            <a:pPr marL="742950" lvl="1" indent="-285750">
              <a:buFont typeface="Arial" panose="020B0604020202020204" pitchFamily="34" charset="0"/>
              <a:buChar char="•"/>
            </a:pPr>
            <a:endParaRPr lang="en-US" sz="1600" dirty="0">
              <a:solidFill>
                <a:srgbClr val="554D56"/>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rgbClr val="554D56"/>
                </a:solidFill>
                <a:latin typeface="Arial" panose="020B0604020202020204" pitchFamily="34" charset="0"/>
                <a:cs typeface="Arial" panose="020B0604020202020204" pitchFamily="34" charset="0"/>
              </a:rPr>
              <a:t>2020 Certification Process</a:t>
            </a:r>
          </a:p>
          <a:p>
            <a:endParaRPr lang="en-US" sz="1600" dirty="0">
              <a:solidFill>
                <a:srgbClr val="554D56"/>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rgbClr val="554D56"/>
                </a:solidFill>
                <a:latin typeface="Arial" panose="020B0604020202020204" pitchFamily="34" charset="0"/>
                <a:cs typeface="Arial" panose="020B0604020202020204" pitchFamily="34" charset="0"/>
              </a:rPr>
              <a:t>2020 - 2022 QHP and QDP Contracts</a:t>
            </a:r>
            <a:endParaRPr lang="en-US" sz="1600" dirty="0"/>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1236954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8146628-1A01-9741-8A8B-916D51547CC7}" type="slidenum">
              <a:rPr lang="en-US" sz="1100" smtClean="0"/>
              <a:pPr/>
              <a:t>7</a:t>
            </a:fld>
            <a:endParaRPr lang="en-US" sz="1100" dirty="0"/>
          </a:p>
        </p:txBody>
      </p:sp>
      <p:sp>
        <p:nvSpPr>
          <p:cNvPr id="6" name="Title 5"/>
          <p:cNvSpPr>
            <a:spLocks noGrp="1"/>
          </p:cNvSpPr>
          <p:nvPr>
            <p:ph type="title"/>
          </p:nvPr>
        </p:nvSpPr>
        <p:spPr>
          <a:xfrm>
            <a:off x="272403" y="2171695"/>
            <a:ext cx="8686800" cy="449767"/>
          </a:xfrm>
        </p:spPr>
        <p:txBody>
          <a:bodyPr>
            <a:normAutofit fontScale="90000"/>
          </a:bodyPr>
          <a:lstStyle/>
          <a:p>
            <a:r>
              <a:rPr lang="en-US" sz="2400" dirty="0"/>
              <a:t>Covered California personnel &amp; strategy update</a:t>
            </a:r>
            <a:br>
              <a:rPr lang="en-US" sz="2400" dirty="0"/>
            </a:br>
            <a:br>
              <a:rPr lang="en-US" dirty="0"/>
            </a:br>
            <a:endParaRPr lang="en-US" dirty="0"/>
          </a:p>
        </p:txBody>
      </p:sp>
      <p:sp>
        <p:nvSpPr>
          <p:cNvPr id="5" name="Text Placeholder 2"/>
          <p:cNvSpPr>
            <a:spLocks noGrp="1"/>
          </p:cNvSpPr>
          <p:nvPr>
            <p:ph type="body" idx="1"/>
          </p:nvPr>
        </p:nvSpPr>
        <p:spPr>
          <a:xfrm>
            <a:off x="316201" y="2621462"/>
            <a:ext cx="8922391" cy="2059336"/>
          </a:xfrm>
        </p:spPr>
        <p:txBody>
          <a:bodyPr>
            <a:normAutofit/>
          </a:bodyPr>
          <a:lstStyle/>
          <a:p>
            <a:endParaRPr lang="en-US" dirty="0"/>
          </a:p>
          <a:p>
            <a:r>
              <a:rPr lang="en-US" dirty="0"/>
              <a:t>TERRI CONVEY, DIRECTOR</a:t>
            </a:r>
          </a:p>
          <a:p>
            <a:r>
              <a:rPr lang="en-US" dirty="0"/>
              <a:t>SALES AND OUTREACH DIVISION </a:t>
            </a:r>
          </a:p>
          <a:p>
            <a:endParaRPr lang="en-US" dirty="0"/>
          </a:p>
          <a:p>
            <a:r>
              <a:rPr lang="en-US" dirty="0"/>
              <a:t>JAMES DEBENEDETTI, DIRECTOR</a:t>
            </a:r>
          </a:p>
          <a:p>
            <a:r>
              <a:rPr lang="en-US" dirty="0"/>
              <a:t>PLAN MANAGEMENT DIVISION</a:t>
            </a:r>
          </a:p>
          <a:p>
            <a:endParaRPr lang="en-US" dirty="0"/>
          </a:p>
          <a:p>
            <a:r>
              <a:rPr lang="en-US" dirty="0"/>
              <a:t>TAYLOR PRIESTLEY, HEALTH EQUITY OFFICE</a:t>
            </a:r>
          </a:p>
          <a:p>
            <a:r>
              <a:rPr lang="en-US" dirty="0"/>
              <a:t>PLAN MANAGEMENT DIVISION</a:t>
            </a:r>
          </a:p>
        </p:txBody>
      </p:sp>
    </p:spTree>
    <p:extLst>
      <p:ext uri="{BB962C8B-B14F-4D97-AF65-F5344CB8AC3E}">
        <p14:creationId xmlns:p14="http://schemas.microsoft.com/office/powerpoint/2010/main" val="2692157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defTabSz="685800">
              <a:defRPr/>
            </a:pPr>
            <a:fld id="{C8146628-1A01-9741-8A8B-916D51547CC7}" type="slidenum">
              <a:rPr lang="en-US" sz="700"/>
              <a:pPr defTabSz="685800">
                <a:defRPr/>
              </a:pPr>
              <a:t>8</a:t>
            </a:fld>
            <a:endParaRPr lang="en-US" sz="700" dirty="0"/>
          </a:p>
        </p:txBody>
      </p:sp>
      <p:sp>
        <p:nvSpPr>
          <p:cNvPr id="9" name="Title 8"/>
          <p:cNvSpPr>
            <a:spLocks noGrp="1"/>
          </p:cNvSpPr>
          <p:nvPr>
            <p:ph type="title"/>
          </p:nvPr>
        </p:nvSpPr>
        <p:spPr>
          <a:xfrm>
            <a:off x="205916" y="129414"/>
            <a:ext cx="8686800" cy="676405"/>
          </a:xfrm>
        </p:spPr>
        <p:txBody>
          <a:bodyPr>
            <a:normAutofit/>
          </a:bodyPr>
          <a:lstStyle/>
          <a:p>
            <a:r>
              <a:rPr lang="en-US" sz="2400" dirty="0"/>
              <a:t>OUTREACH AND SALES DIVISION</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6130"/>
          <a:stretch/>
        </p:blipFill>
        <p:spPr>
          <a:xfrm>
            <a:off x="1072663" y="1703625"/>
            <a:ext cx="3300047" cy="3097747"/>
          </a:xfrm>
          <a:prstGeom prst="rect">
            <a:avLst/>
          </a:prstGeom>
        </p:spPr>
      </p:pic>
      <p:sp>
        <p:nvSpPr>
          <p:cNvPr id="6" name="Text Placeholder 1"/>
          <p:cNvSpPr>
            <a:spLocks noGrp="1"/>
          </p:cNvSpPr>
          <p:nvPr>
            <p:ph type="body" sz="quarter" idx="4294967295"/>
          </p:nvPr>
        </p:nvSpPr>
        <p:spPr>
          <a:xfrm>
            <a:off x="205916" y="805819"/>
            <a:ext cx="1696626" cy="380675"/>
          </a:xfrm>
          <a:prstGeom prst="rect">
            <a:avLst/>
          </a:prstGeom>
        </p:spPr>
        <p:txBody>
          <a:bodyPr>
            <a:normAutofit/>
          </a:bodyPr>
          <a:lstStyle/>
          <a:p>
            <a:pPr marL="0" indent="0">
              <a:lnSpc>
                <a:spcPct val="110000"/>
              </a:lnSpc>
              <a:buNone/>
            </a:pPr>
            <a:r>
              <a:rPr lang="en-US" sz="1500" b="1" dirty="0">
                <a:solidFill>
                  <a:schemeClr val="tx1">
                    <a:lumMod val="50000"/>
                    <a:lumOff val="50000"/>
                  </a:schemeClr>
                </a:solidFill>
              </a:rPr>
              <a:t>The team</a:t>
            </a:r>
          </a:p>
          <a:p>
            <a:pPr marL="0" indent="0">
              <a:lnSpc>
                <a:spcPct val="110000"/>
              </a:lnSpc>
              <a:buNone/>
            </a:pPr>
            <a:endParaRPr lang="en-US" dirty="0"/>
          </a:p>
          <a:p>
            <a:pPr marL="0" indent="0">
              <a:lnSpc>
                <a:spcPct val="110000"/>
              </a:lnSpc>
              <a:buNone/>
            </a:pPr>
            <a:endParaRPr lang="en-US" dirty="0"/>
          </a:p>
        </p:txBody>
      </p:sp>
      <p:sp>
        <p:nvSpPr>
          <p:cNvPr id="2" name="TextBox 1">
            <a:extLst>
              <a:ext uri="{FF2B5EF4-FFF2-40B4-BE49-F238E27FC236}">
                <a16:creationId xmlns:a16="http://schemas.microsoft.com/office/drawing/2014/main" id="{507A2BAD-4751-4963-A205-D040E7AF71D6}"/>
              </a:ext>
            </a:extLst>
          </p:cNvPr>
          <p:cNvSpPr txBox="1"/>
          <p:nvPr/>
        </p:nvSpPr>
        <p:spPr>
          <a:xfrm>
            <a:off x="5336962" y="1122072"/>
            <a:ext cx="3555755" cy="1541448"/>
          </a:xfrm>
          <a:prstGeom prst="rect">
            <a:avLst/>
          </a:prstGeom>
          <a:noFill/>
        </p:spPr>
        <p:txBody>
          <a:bodyPr wrap="square" rtlCol="0">
            <a:spAutoFit/>
          </a:bodyPr>
          <a:lstStyle/>
          <a:p>
            <a:pPr defTabSz="685800">
              <a:spcAft>
                <a:spcPts val="600"/>
              </a:spcAft>
              <a:defRPr/>
            </a:pPr>
            <a:r>
              <a:rPr lang="en-US" sz="1500" b="1" dirty="0">
                <a:solidFill>
                  <a:srgbClr val="564F58"/>
                </a:solidFill>
                <a:latin typeface="Arial" panose="020B0604020202020204" pitchFamily="34" charset="0"/>
                <a:cs typeface="Arial" panose="020B0604020202020204" pitchFamily="34" charset="0"/>
              </a:rPr>
              <a:t>  </a:t>
            </a:r>
            <a:r>
              <a:rPr lang="en-US" sz="1500" b="1" dirty="0">
                <a:solidFill>
                  <a:srgbClr val="FFFFFF">
                    <a:lumMod val="50000"/>
                  </a:srgbClr>
                </a:solidFill>
                <a:latin typeface="Arial" panose="020B0604020202020204" pitchFamily="34" charset="0"/>
                <a:cs typeface="Arial" panose="020B0604020202020204" pitchFamily="34" charset="0"/>
              </a:rPr>
              <a:t>13,867</a:t>
            </a:r>
            <a:r>
              <a:rPr lang="en-US" sz="1500" b="1" dirty="0">
                <a:solidFill>
                  <a:srgbClr val="564F58"/>
                </a:solidFill>
                <a:latin typeface="Arial" panose="020B0604020202020204" pitchFamily="34" charset="0"/>
                <a:cs typeface="Arial" panose="020B0604020202020204" pitchFamily="34" charset="0"/>
              </a:rPr>
              <a:t>   </a:t>
            </a:r>
            <a:r>
              <a:rPr lang="en-US" sz="1350" dirty="0">
                <a:solidFill>
                  <a:srgbClr val="564F58"/>
                </a:solidFill>
                <a:latin typeface="Arial" panose="020B0604020202020204" pitchFamily="34" charset="0"/>
                <a:cs typeface="Arial" panose="020B0604020202020204" pitchFamily="34" charset="0"/>
              </a:rPr>
              <a:t>Certified Insurance Agents </a:t>
            </a:r>
          </a:p>
          <a:p>
            <a:pPr defTabSz="685800">
              <a:spcAft>
                <a:spcPts val="600"/>
              </a:spcAft>
              <a:defRPr/>
            </a:pPr>
            <a:r>
              <a:rPr lang="en-US" sz="1500" b="1" dirty="0">
                <a:solidFill>
                  <a:srgbClr val="564F58"/>
                </a:solidFill>
                <a:latin typeface="Arial" panose="020B0604020202020204" pitchFamily="34" charset="0"/>
                <a:cs typeface="Arial" panose="020B0604020202020204" pitchFamily="34" charset="0"/>
              </a:rPr>
              <a:t>  </a:t>
            </a:r>
            <a:r>
              <a:rPr lang="en-US" sz="1500" b="1" dirty="0">
                <a:solidFill>
                  <a:srgbClr val="FFFFFF">
                    <a:lumMod val="50000"/>
                  </a:srgbClr>
                </a:solidFill>
                <a:latin typeface="Arial" panose="020B0604020202020204" pitchFamily="34" charset="0"/>
                <a:cs typeface="Arial" panose="020B0604020202020204" pitchFamily="34" charset="0"/>
              </a:rPr>
              <a:t>1,014</a:t>
            </a:r>
            <a:r>
              <a:rPr lang="en-US" sz="1500" b="1" dirty="0">
                <a:solidFill>
                  <a:srgbClr val="564F58"/>
                </a:solidFill>
                <a:latin typeface="Arial" panose="020B0604020202020204" pitchFamily="34" charset="0"/>
                <a:cs typeface="Arial" panose="020B0604020202020204" pitchFamily="34" charset="0"/>
              </a:rPr>
              <a:t>     </a:t>
            </a:r>
            <a:r>
              <a:rPr lang="en-US" sz="1500" dirty="0">
                <a:solidFill>
                  <a:srgbClr val="564F58"/>
                </a:solidFill>
                <a:latin typeface="Arial" panose="020B0604020202020204" pitchFamily="34" charset="0"/>
                <a:cs typeface="Arial" panose="020B0604020202020204" pitchFamily="34" charset="0"/>
              </a:rPr>
              <a:t>Navigators </a:t>
            </a:r>
            <a:endParaRPr lang="en-US" sz="1350" dirty="0">
              <a:solidFill>
                <a:srgbClr val="564F58"/>
              </a:solidFill>
              <a:latin typeface="Arial" panose="020B0604020202020204" pitchFamily="34" charset="0"/>
              <a:cs typeface="Arial" panose="020B0604020202020204" pitchFamily="34" charset="0"/>
            </a:endParaRPr>
          </a:p>
          <a:p>
            <a:pPr defTabSz="685800">
              <a:spcAft>
                <a:spcPts val="600"/>
              </a:spcAft>
              <a:defRPr/>
            </a:pPr>
            <a:r>
              <a:rPr lang="en-US" sz="1500" b="1" dirty="0">
                <a:solidFill>
                  <a:srgbClr val="564F58"/>
                </a:solidFill>
                <a:latin typeface="Arial" panose="020B0604020202020204" pitchFamily="34" charset="0"/>
                <a:cs typeface="Arial" panose="020B0604020202020204" pitchFamily="34" charset="0"/>
              </a:rPr>
              <a:t>  </a:t>
            </a:r>
            <a:r>
              <a:rPr lang="en-US" sz="1500" b="1" dirty="0">
                <a:solidFill>
                  <a:srgbClr val="FFFFFF">
                    <a:lumMod val="50000"/>
                  </a:srgbClr>
                </a:solidFill>
                <a:latin typeface="Arial" panose="020B0604020202020204" pitchFamily="34" charset="0"/>
                <a:cs typeface="Arial" panose="020B0604020202020204" pitchFamily="34" charset="0"/>
              </a:rPr>
              <a:t>1,615 </a:t>
            </a:r>
            <a:r>
              <a:rPr lang="en-US" sz="1500" b="1" dirty="0">
                <a:solidFill>
                  <a:srgbClr val="564F58"/>
                </a:solidFill>
                <a:latin typeface="Arial" panose="020B0604020202020204" pitchFamily="34" charset="0"/>
                <a:cs typeface="Arial" panose="020B0604020202020204" pitchFamily="34" charset="0"/>
              </a:rPr>
              <a:t>    </a:t>
            </a:r>
            <a:r>
              <a:rPr lang="en-US" sz="1350" dirty="0">
                <a:solidFill>
                  <a:srgbClr val="564F58"/>
                </a:solidFill>
                <a:latin typeface="Arial" panose="020B0604020202020204" pitchFamily="34" charset="0"/>
                <a:cs typeface="Arial" panose="020B0604020202020204" pitchFamily="34" charset="0"/>
              </a:rPr>
              <a:t>Certified Application Counselors </a:t>
            </a:r>
          </a:p>
          <a:p>
            <a:pPr defTabSz="685800">
              <a:spcAft>
                <a:spcPts val="450"/>
              </a:spcAft>
              <a:defRPr/>
            </a:pPr>
            <a:r>
              <a:rPr lang="en-US" sz="1350" b="1" dirty="0">
                <a:solidFill>
                  <a:srgbClr val="FFFFFF">
                    <a:lumMod val="50000"/>
                  </a:srgbClr>
                </a:solidFill>
                <a:latin typeface="Arial" panose="020B0604020202020204" pitchFamily="34" charset="0"/>
                <a:cs typeface="Arial" panose="020B0604020202020204" pitchFamily="34" charset="0"/>
              </a:rPr>
              <a:t>   </a:t>
            </a:r>
            <a:r>
              <a:rPr lang="en-US" sz="1500" b="1" dirty="0">
                <a:solidFill>
                  <a:srgbClr val="FFFFFF">
                    <a:lumMod val="50000"/>
                  </a:srgbClr>
                </a:solidFill>
                <a:latin typeface="Arial" panose="020B0604020202020204" pitchFamily="34" charset="0"/>
                <a:cs typeface="Arial" panose="020B0604020202020204" pitchFamily="34" charset="0"/>
              </a:rPr>
              <a:t>591</a:t>
            </a:r>
            <a:r>
              <a:rPr lang="en-US" sz="1350" b="1" dirty="0">
                <a:solidFill>
                  <a:srgbClr val="FFFFFF">
                    <a:lumMod val="50000"/>
                  </a:srgbClr>
                </a:solidFill>
                <a:latin typeface="Arial" panose="020B0604020202020204" pitchFamily="34" charset="0"/>
                <a:cs typeface="Arial" panose="020B0604020202020204" pitchFamily="34" charset="0"/>
              </a:rPr>
              <a:t>        </a:t>
            </a:r>
            <a:r>
              <a:rPr lang="en-US" sz="1350" dirty="0">
                <a:solidFill>
                  <a:srgbClr val="554D56"/>
                </a:solidFill>
                <a:latin typeface="Arial" panose="020B0604020202020204" pitchFamily="34" charset="0"/>
                <a:cs typeface="Arial" panose="020B0604020202020204" pitchFamily="34" charset="0"/>
              </a:rPr>
              <a:t>Plan based enrollers</a:t>
            </a:r>
          </a:p>
          <a:p>
            <a:pPr defTabSz="685800">
              <a:defRPr/>
            </a:pPr>
            <a:r>
              <a:rPr lang="en-US" sz="1350" b="1" dirty="0">
                <a:solidFill>
                  <a:srgbClr val="FFFFFF">
                    <a:lumMod val="50000"/>
                  </a:srgbClr>
                </a:solidFill>
                <a:latin typeface="Arial" panose="020B0604020202020204" pitchFamily="34" charset="0"/>
                <a:cs typeface="Arial" panose="020B0604020202020204" pitchFamily="34" charset="0"/>
              </a:rPr>
              <a:t>   </a:t>
            </a:r>
            <a:r>
              <a:rPr lang="en-US" sz="1500" b="1" dirty="0">
                <a:solidFill>
                  <a:srgbClr val="FFFFFF">
                    <a:lumMod val="50000"/>
                  </a:srgbClr>
                </a:solidFill>
                <a:latin typeface="Arial" panose="020B0604020202020204" pitchFamily="34" charset="0"/>
                <a:cs typeface="Arial" panose="020B0604020202020204" pitchFamily="34" charset="0"/>
              </a:rPr>
              <a:t>23</a:t>
            </a:r>
            <a:r>
              <a:rPr lang="en-US" sz="1350" b="1" dirty="0">
                <a:solidFill>
                  <a:srgbClr val="FFFFFF">
                    <a:lumMod val="50000"/>
                  </a:srgbClr>
                </a:solidFill>
                <a:latin typeface="Arial" panose="020B0604020202020204" pitchFamily="34" charset="0"/>
                <a:cs typeface="Arial" panose="020B0604020202020204" pitchFamily="34" charset="0"/>
              </a:rPr>
              <a:t>           </a:t>
            </a:r>
            <a:r>
              <a:rPr lang="en-US" sz="1350" dirty="0" err="1">
                <a:solidFill>
                  <a:srgbClr val="554D56"/>
                </a:solidFill>
                <a:latin typeface="Arial" panose="020B0604020202020204" pitchFamily="34" charset="0"/>
                <a:cs typeface="Arial" panose="020B0604020202020204" pitchFamily="34" charset="0"/>
              </a:rPr>
              <a:t>Medi</a:t>
            </a:r>
            <a:r>
              <a:rPr lang="en-US" sz="1350" dirty="0">
                <a:solidFill>
                  <a:srgbClr val="554D56"/>
                </a:solidFill>
                <a:latin typeface="Arial" panose="020B0604020202020204" pitchFamily="34" charset="0"/>
                <a:cs typeface="Arial" panose="020B0604020202020204" pitchFamily="34" charset="0"/>
              </a:rPr>
              <a:t>-Cal enrollers</a:t>
            </a:r>
            <a:endParaRPr lang="en-US" sz="1350" b="1" dirty="0">
              <a:solidFill>
                <a:srgbClr val="554D56"/>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5C84099-88C8-4093-AD38-9699018D99DF}"/>
              </a:ext>
            </a:extLst>
          </p:cNvPr>
          <p:cNvSpPr txBox="1"/>
          <p:nvPr/>
        </p:nvSpPr>
        <p:spPr>
          <a:xfrm>
            <a:off x="5429839" y="771095"/>
            <a:ext cx="1845296" cy="323165"/>
          </a:xfrm>
          <a:prstGeom prst="rect">
            <a:avLst/>
          </a:prstGeom>
          <a:noFill/>
        </p:spPr>
        <p:txBody>
          <a:bodyPr wrap="square" rtlCol="0">
            <a:spAutoFit/>
          </a:bodyPr>
          <a:lstStyle/>
          <a:p>
            <a:pPr defTabSz="685800">
              <a:defRPr/>
            </a:pPr>
            <a:r>
              <a:rPr lang="en-US" sz="1500" b="1" dirty="0">
                <a:solidFill>
                  <a:srgbClr val="FFFFFF">
                    <a:lumMod val="50000"/>
                  </a:srgbClr>
                </a:solidFill>
                <a:latin typeface="Arial" panose="020B0604020202020204" pitchFamily="34" charset="0"/>
                <a:cs typeface="Arial" panose="020B0604020202020204" pitchFamily="34" charset="0"/>
              </a:rPr>
              <a:t>We work with</a:t>
            </a:r>
          </a:p>
        </p:txBody>
      </p:sp>
      <p:sp>
        <p:nvSpPr>
          <p:cNvPr id="3" name="TextBox 2">
            <a:extLst>
              <a:ext uri="{FF2B5EF4-FFF2-40B4-BE49-F238E27FC236}">
                <a16:creationId xmlns:a16="http://schemas.microsoft.com/office/drawing/2014/main" id="{0B6895D2-F6CE-4769-85D3-BC8A167E22D0}"/>
              </a:ext>
            </a:extLst>
          </p:cNvPr>
          <p:cNvSpPr txBox="1"/>
          <p:nvPr/>
        </p:nvSpPr>
        <p:spPr>
          <a:xfrm>
            <a:off x="205916" y="1122072"/>
            <a:ext cx="3038168" cy="323165"/>
          </a:xfrm>
          <a:prstGeom prst="rect">
            <a:avLst/>
          </a:prstGeom>
          <a:noFill/>
        </p:spPr>
        <p:txBody>
          <a:bodyPr wrap="square" rtlCol="0">
            <a:spAutoFit/>
          </a:bodyPr>
          <a:lstStyle/>
          <a:p>
            <a:r>
              <a:rPr lang="en-US" sz="1500" b="1" dirty="0">
                <a:solidFill>
                  <a:schemeClr val="tx1">
                    <a:lumMod val="50000"/>
                    <a:lumOff val="50000"/>
                  </a:schemeClr>
                </a:solidFill>
                <a:latin typeface="Arial" panose="020B0604020202020204" pitchFamily="34" charset="0"/>
                <a:cs typeface="Arial" panose="020B0604020202020204" pitchFamily="34" charset="0"/>
              </a:rPr>
              <a:t>60</a:t>
            </a:r>
            <a:r>
              <a:rPr lang="en-US" sz="1500" dirty="0">
                <a:latin typeface="Arial" panose="020B0604020202020204" pitchFamily="34" charset="0"/>
                <a:cs typeface="Arial" panose="020B0604020202020204" pitchFamily="34" charset="0"/>
              </a:rPr>
              <a:t> </a:t>
            </a:r>
            <a:r>
              <a:rPr lang="en-US" sz="1350" dirty="0">
                <a:solidFill>
                  <a:schemeClr val="tx1">
                    <a:lumMod val="65000"/>
                    <a:lumOff val="35000"/>
                  </a:schemeClr>
                </a:solidFill>
                <a:latin typeface="Arial" panose="020B0604020202020204" pitchFamily="34" charset="0"/>
                <a:cs typeface="Arial" panose="020B0604020202020204" pitchFamily="34" charset="0"/>
              </a:rPr>
              <a:t>Associates</a:t>
            </a:r>
            <a:endParaRPr lang="en-US" sz="15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1D3CC64-B613-4875-9BDA-13A695F85893}"/>
              </a:ext>
            </a:extLst>
          </p:cNvPr>
          <p:cNvSpPr txBox="1"/>
          <p:nvPr/>
        </p:nvSpPr>
        <p:spPr>
          <a:xfrm>
            <a:off x="2219983" y="840602"/>
            <a:ext cx="1106129" cy="323165"/>
          </a:xfrm>
          <a:prstGeom prst="rect">
            <a:avLst/>
          </a:prstGeom>
          <a:noFill/>
        </p:spPr>
        <p:txBody>
          <a:bodyPr wrap="square" rtlCol="0">
            <a:spAutoFit/>
          </a:bodyPr>
          <a:lstStyle/>
          <a:p>
            <a:r>
              <a:rPr lang="en-US" sz="1500" b="1" dirty="0">
                <a:solidFill>
                  <a:schemeClr val="tx1">
                    <a:lumMod val="50000"/>
                    <a:lumOff val="50000"/>
                  </a:schemeClr>
                </a:solidFill>
                <a:latin typeface="Arial" panose="020B0604020202020204" pitchFamily="34" charset="0"/>
                <a:cs typeface="Arial" panose="020B0604020202020204" pitchFamily="34" charset="0"/>
              </a:rPr>
              <a:t>Programs</a:t>
            </a:r>
          </a:p>
        </p:txBody>
      </p:sp>
      <p:sp>
        <p:nvSpPr>
          <p:cNvPr id="11" name="TextBox 10">
            <a:extLst>
              <a:ext uri="{FF2B5EF4-FFF2-40B4-BE49-F238E27FC236}">
                <a16:creationId xmlns:a16="http://schemas.microsoft.com/office/drawing/2014/main" id="{38A340D9-746F-4268-8EA3-88363F636A3B}"/>
              </a:ext>
            </a:extLst>
          </p:cNvPr>
          <p:cNvSpPr txBox="1"/>
          <p:nvPr/>
        </p:nvSpPr>
        <p:spPr>
          <a:xfrm>
            <a:off x="2219983" y="1164703"/>
            <a:ext cx="3550875" cy="1115690"/>
          </a:xfrm>
          <a:prstGeom prst="rect">
            <a:avLst/>
          </a:prstGeom>
          <a:noFill/>
        </p:spPr>
        <p:txBody>
          <a:bodyPr wrap="square" rtlCol="0">
            <a:spAutoFit/>
          </a:bodyPr>
          <a:lstStyle/>
          <a:p>
            <a:pPr>
              <a:spcAft>
                <a:spcPts val="450"/>
              </a:spcAft>
            </a:pPr>
            <a:r>
              <a:rPr lang="en-US" sz="1350" dirty="0">
                <a:solidFill>
                  <a:schemeClr val="tx1">
                    <a:lumMod val="65000"/>
                    <a:lumOff val="35000"/>
                  </a:schemeClr>
                </a:solidFill>
                <a:latin typeface="Arial" panose="020B0604020202020204" pitchFamily="34" charset="0"/>
                <a:cs typeface="Arial" panose="020B0604020202020204" pitchFamily="34" charset="0"/>
              </a:rPr>
              <a:t>Field services</a:t>
            </a:r>
          </a:p>
          <a:p>
            <a:pPr>
              <a:spcAft>
                <a:spcPts val="450"/>
              </a:spcAft>
            </a:pPr>
            <a:r>
              <a:rPr lang="en-US" sz="1350" dirty="0">
                <a:solidFill>
                  <a:schemeClr val="tx1">
                    <a:lumMod val="65000"/>
                    <a:lumOff val="35000"/>
                  </a:schemeClr>
                </a:solidFill>
                <a:latin typeface="Arial" panose="020B0604020202020204" pitchFamily="34" charset="0"/>
                <a:cs typeface="Arial" panose="020B0604020202020204" pitchFamily="34" charset="0"/>
              </a:rPr>
              <a:t>Distribution services</a:t>
            </a:r>
          </a:p>
          <a:p>
            <a:pPr>
              <a:spcAft>
                <a:spcPts val="450"/>
              </a:spcAft>
            </a:pPr>
            <a:r>
              <a:rPr lang="en-US" sz="1350" dirty="0">
                <a:solidFill>
                  <a:schemeClr val="tx1">
                    <a:lumMod val="65000"/>
                    <a:lumOff val="35000"/>
                  </a:schemeClr>
                </a:solidFill>
                <a:latin typeface="Arial" panose="020B0604020202020204" pitchFamily="34" charset="0"/>
                <a:cs typeface="Arial" panose="020B0604020202020204" pitchFamily="34" charset="0"/>
              </a:rPr>
              <a:t>Navigator Program</a:t>
            </a:r>
          </a:p>
          <a:p>
            <a:pPr>
              <a:spcAft>
                <a:spcPts val="450"/>
              </a:spcAft>
            </a:pPr>
            <a:r>
              <a:rPr lang="en-US" sz="1350" dirty="0">
                <a:solidFill>
                  <a:schemeClr val="tx1">
                    <a:lumMod val="65000"/>
                    <a:lumOff val="35000"/>
                  </a:schemeClr>
                </a:solidFill>
                <a:latin typeface="Arial" panose="020B0604020202020204" pitchFamily="34" charset="0"/>
                <a:cs typeface="Arial" panose="020B0604020202020204" pitchFamily="34" charset="0"/>
              </a:rPr>
              <a:t>Covered California for Small Business</a:t>
            </a:r>
          </a:p>
        </p:txBody>
      </p:sp>
    </p:spTree>
    <p:extLst>
      <p:ext uri="{BB962C8B-B14F-4D97-AF65-F5344CB8AC3E}">
        <p14:creationId xmlns:p14="http://schemas.microsoft.com/office/powerpoint/2010/main" val="113576761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SG 2016 Portfolio Strategy FINAL_(2)">
  <a:themeElements>
    <a:clrScheme name="Anthem NEW">
      <a:dk1>
        <a:srgbClr val="000000"/>
      </a:dk1>
      <a:lt1>
        <a:sysClr val="window" lastClr="FFFFFF"/>
      </a:lt1>
      <a:dk2>
        <a:srgbClr val="5E5E5E"/>
      </a:dk2>
      <a:lt2>
        <a:srgbClr val="FFFFFF"/>
      </a:lt2>
      <a:accent1>
        <a:srgbClr val="0C2577"/>
      </a:accent1>
      <a:accent2>
        <a:srgbClr val="3D719C"/>
      </a:accent2>
      <a:accent3>
        <a:srgbClr val="FEC246"/>
      </a:accent3>
      <a:accent4>
        <a:srgbClr val="98B460"/>
      </a:accent4>
      <a:accent5>
        <a:srgbClr val="D9D9D9"/>
      </a:accent5>
      <a:accent6>
        <a:srgbClr val="D90026"/>
      </a:accent6>
      <a:hlink>
        <a:srgbClr val="3D719C"/>
      </a:hlink>
      <a:folHlink>
        <a:srgbClr val="FEC246"/>
      </a:folHlink>
    </a:clrScheme>
    <a:fontScheme name="Custom 1">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sz="20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Accent 1">
      <a:srgbClr val="BA9D80"/>
    </a:custClr>
    <a:custClr name="Accent 2">
      <a:srgbClr val="5D9674"/>
    </a:custClr>
    <a:custClr name="Accent 3">
      <a:srgbClr val="F3833D"/>
    </a:custClr>
    <a:custClr name="Accent 4">
      <a:srgbClr val="815E90"/>
    </a:custClr>
    <a:custClr name="Accent 5">
      <a:srgbClr val="766B2B"/>
    </a:custClr>
    <a:custClr name="Accent 6">
      <a:srgbClr val="D3D0A1"/>
    </a:custClr>
    <a:custClr name="Accent 7">
      <a:srgbClr val="3C3C3C"/>
    </a:custClr>
    <a:custClr name="Anthem Blue">
      <a:srgbClr val="0063A8"/>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1DBB6A31880044912FEB75B9096A3A" ma:contentTypeVersion="0" ma:contentTypeDescription="Create a new document." ma:contentTypeScope="" ma:versionID="f480de67afc285b49e1c6ac965ca5803">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6C75C96-EA76-4D05-86ED-927C493378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3132CD9C-5346-4400-AC63-0BCD5E4BE898}">
  <ds:schemaRefs>
    <ds:schemaRef ds:uri="http://schemas.microsoft.com/sharepoint/v3/contenttype/forms"/>
  </ds:schemaRefs>
</ds:datastoreItem>
</file>

<file path=customXml/itemProps3.xml><?xml version="1.0" encoding="utf-8"?>
<ds:datastoreItem xmlns:ds="http://schemas.openxmlformats.org/officeDocument/2006/customXml" ds:itemID="{C99EB1D5-0B80-47D4-B23C-06C4AF511F32}">
  <ds:schemaRefs>
    <ds:schemaRef ds:uri="http://purl.org/dc/terms/"/>
    <ds:schemaRef ds:uri="http://purl.org/dc/elements/1.1/"/>
    <ds:schemaRef ds:uri="http://schemas.openxmlformats.org/package/2006/metadata/core-properties"/>
    <ds:schemaRef ds:uri="http://schemas.microsoft.com/office/infopath/2007/PartnerControls"/>
    <ds:schemaRef ds:uri="http://schemas.microsoft.com/office/2006/documentManagement/types"/>
    <ds:schemaRef ds:uri="http://www.w3.org/XML/1998/namespace"/>
    <ds:schemaRef ds:uri="http://purl.org/dc/dcmityp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31655</TotalTime>
  <Words>2473</Words>
  <Application>Microsoft Office PowerPoint</Application>
  <PresentationFormat>On-screen Show (16:9)</PresentationFormat>
  <Paragraphs>433</Paragraphs>
  <Slides>38</Slides>
  <Notes>17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38</vt:i4>
      </vt:variant>
    </vt:vector>
  </HeadingPairs>
  <TitlesOfParts>
    <vt:vector size="49" baseType="lpstr">
      <vt:lpstr>MS Gothic</vt:lpstr>
      <vt:lpstr>Arial</vt:lpstr>
      <vt:lpstr>Calibri</vt:lpstr>
      <vt:lpstr>Cambria</vt:lpstr>
      <vt:lpstr>Courier New</vt:lpstr>
      <vt:lpstr>Georgia</vt:lpstr>
      <vt:lpstr>Symbol</vt:lpstr>
      <vt:lpstr>Times New Roman</vt:lpstr>
      <vt:lpstr>Wingdings</vt:lpstr>
      <vt:lpstr>Custom Design</vt:lpstr>
      <vt:lpstr>ISG 2016 Portfolio Strategy FINAL_(2)</vt:lpstr>
      <vt:lpstr>PLAN MANAGEMENT ADVISORY GROUP MEETING</vt:lpstr>
      <vt:lpstr>WELCOME AND AGENDA REVIEW</vt:lpstr>
      <vt:lpstr>AGENDA</vt:lpstr>
      <vt:lpstr>2019 Rates and offerings</vt:lpstr>
      <vt:lpstr>2019 RATES AND OFFERINGS UPDATE</vt:lpstr>
      <vt:lpstr>2019 RATES AND OFFERINGS</vt:lpstr>
      <vt:lpstr>LOOKING FORWARD TO 2020</vt:lpstr>
      <vt:lpstr>Covered California personnel &amp; strategy update  </vt:lpstr>
      <vt:lpstr>OUTREACH AND SALES DIVISION</vt:lpstr>
      <vt:lpstr>APPROACH TO 0E6</vt:lpstr>
      <vt:lpstr>PLAN MANAGEMENT UPDATES</vt:lpstr>
      <vt:lpstr>PLAN MANAGEMENT: CURRENT STRUCTURE</vt:lpstr>
      <vt:lpstr>PLAN MANAGEMENT UPDATES: HEALTH EQUITY </vt:lpstr>
      <vt:lpstr>DENTAL RESEARCH: PROVIDER QUALITY AND RISK ASSESSMENT</vt:lpstr>
      <vt:lpstr>IDENTIFYING AND ENCOURAGING USE OF HIGH PERFORMING DENTAL PROVIDERS</vt:lpstr>
      <vt:lpstr>GOAL</vt:lpstr>
      <vt:lpstr>LIMITATIONS IN MEASURING QUALITY IN DENTAL CARE</vt:lpstr>
      <vt:lpstr>ENSURING NETWORK QUALITY</vt:lpstr>
      <vt:lpstr>THE DENTAL HOME MODEL</vt:lpstr>
      <vt:lpstr>CURRENT DENTAL HOME INITIATIVES</vt:lpstr>
      <vt:lpstr>Barriers</vt:lpstr>
      <vt:lpstr>HOW CAN COVERED CALIFORNIA HELP</vt:lpstr>
      <vt:lpstr>DENTAL RISK ASSESSMENT:  IDENTIFYING AND MANAGING AT-RISK ENROLLEES  </vt:lpstr>
      <vt:lpstr>PROJECT GOALS</vt:lpstr>
      <vt:lpstr>WHAT DO WE MEAN BY “AT RISK” ENROLLEES?</vt:lpstr>
      <vt:lpstr>WHY DO WE CARE ABOUT RISK?</vt:lpstr>
      <vt:lpstr>DENTAL RISK IS MEASURED AT THREE LEVELS</vt:lpstr>
      <vt:lpstr>KEY OPPORTUNITIES TO IMPROVE RISK ASSESSMENT AT EACH LEVEL</vt:lpstr>
      <vt:lpstr>KEY OPPORTUNITIES TO IMPROVE RISK ASSESSMENT AT EACH LEVEL</vt:lpstr>
      <vt:lpstr>KEY OPPORTUNITIES TO IMPROVE RISK ASSESSMENT AT EACH LEVEL</vt:lpstr>
      <vt:lpstr>NEXT STEPS: DENTAL TECHNICAL WORKGROUP DISCUSSIONS</vt:lpstr>
      <vt:lpstr>Plan advisory scope and WORK GROUP focus areas</vt:lpstr>
      <vt:lpstr>ADDRESSING ADDITIONAL TOPICS/PROGRAMS RELATED  TO PLAN MANAGEMENT</vt:lpstr>
      <vt:lpstr>POTENTIAL DOMAINS FOR WORK GROUPS OR ADVISORY TOPICS</vt:lpstr>
      <vt:lpstr>ACCESS AND COST OF HEALTH CARE WORKGROUP</vt:lpstr>
      <vt:lpstr>WHAT THE “REPORT BACK TO PLAN MANAGEMENT” COULD LOOK LIKE FOR ACCESS AND COST OF HEALTH CARE WORKGROUP</vt:lpstr>
      <vt:lpstr>OPEN FORUM AND NEXT STEPS</vt:lpstr>
      <vt:lpstr>OPEN FORUM ITEMS</vt:lpstr>
    </vt:vector>
  </TitlesOfParts>
  <Company>Ogilvy &amp; Mather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Morris</dc:creator>
  <cp:lastModifiedBy>Petersen, Lindsay (CoveredCA)</cp:lastModifiedBy>
  <cp:revision>1456</cp:revision>
  <cp:lastPrinted>2018-08-08T23:25:57Z</cp:lastPrinted>
  <dcterms:created xsi:type="dcterms:W3CDTF">2012-12-03T22:24:20Z</dcterms:created>
  <dcterms:modified xsi:type="dcterms:W3CDTF">2018-08-09T16:30:01Z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0x010100731DBB6A31880044912FEB75B9096A3A</vt:lpwstr>
  </property>
</Properties>
</file>