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1" r:id="rId5"/>
    <p:sldMasterId id="2147483688" r:id="rId6"/>
    <p:sldMasterId id="2147483691" r:id="rId7"/>
  </p:sldMasterIdLst>
  <p:notesMasterIdLst>
    <p:notesMasterId r:id="rId43"/>
  </p:notesMasterIdLst>
  <p:handoutMasterIdLst>
    <p:handoutMasterId r:id="rId44"/>
  </p:handoutMasterIdLst>
  <p:sldIdLst>
    <p:sldId id="463" r:id="rId8"/>
    <p:sldId id="458" r:id="rId9"/>
    <p:sldId id="482" r:id="rId10"/>
    <p:sldId id="307" r:id="rId11"/>
    <p:sldId id="487" r:id="rId12"/>
    <p:sldId id="500" r:id="rId13"/>
    <p:sldId id="488" r:id="rId14"/>
    <p:sldId id="512" r:id="rId15"/>
    <p:sldId id="455" r:id="rId16"/>
    <p:sldId id="477" r:id="rId17"/>
    <p:sldId id="446" r:id="rId18"/>
    <p:sldId id="485" r:id="rId19"/>
    <p:sldId id="495" r:id="rId20"/>
    <p:sldId id="490" r:id="rId21"/>
    <p:sldId id="498" r:id="rId22"/>
    <p:sldId id="451" r:id="rId23"/>
    <p:sldId id="505" r:id="rId24"/>
    <p:sldId id="507" r:id="rId25"/>
    <p:sldId id="514" r:id="rId26"/>
    <p:sldId id="515" r:id="rId27"/>
    <p:sldId id="516" r:id="rId28"/>
    <p:sldId id="517" r:id="rId29"/>
    <p:sldId id="496" r:id="rId30"/>
    <p:sldId id="497" r:id="rId31"/>
    <p:sldId id="491" r:id="rId32"/>
    <p:sldId id="450" r:id="rId33"/>
    <p:sldId id="513" r:id="rId34"/>
    <p:sldId id="511" r:id="rId35"/>
    <p:sldId id="474" r:id="rId36"/>
    <p:sldId id="506" r:id="rId37"/>
    <p:sldId id="462" r:id="rId38"/>
    <p:sldId id="457" r:id="rId39"/>
    <p:sldId id="503" r:id="rId40"/>
    <p:sldId id="502" r:id="rId41"/>
    <p:sldId id="459" r:id="rId4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0139C64-6811-47EA-85E6-61C90EC594EC}">
          <p14:sldIdLst>
            <p14:sldId id="463"/>
            <p14:sldId id="458"/>
            <p14:sldId id="482"/>
            <p14:sldId id="307"/>
            <p14:sldId id="487"/>
            <p14:sldId id="500"/>
            <p14:sldId id="488"/>
            <p14:sldId id="512"/>
            <p14:sldId id="455"/>
            <p14:sldId id="477"/>
            <p14:sldId id="446"/>
            <p14:sldId id="485"/>
            <p14:sldId id="495"/>
            <p14:sldId id="490"/>
            <p14:sldId id="498"/>
            <p14:sldId id="451"/>
            <p14:sldId id="505"/>
            <p14:sldId id="507"/>
            <p14:sldId id="514"/>
            <p14:sldId id="515"/>
            <p14:sldId id="516"/>
            <p14:sldId id="517"/>
            <p14:sldId id="496"/>
            <p14:sldId id="497"/>
            <p14:sldId id="491"/>
            <p14:sldId id="450"/>
            <p14:sldId id="513"/>
            <p14:sldId id="511"/>
            <p14:sldId id="474"/>
            <p14:sldId id="506"/>
            <p14:sldId id="462"/>
            <p14:sldId id="457"/>
            <p14:sldId id="503"/>
            <p14:sldId id="502"/>
            <p14:sldId id="459"/>
          </p14:sldIdLst>
        </p14:section>
      </p14:sectionLst>
    </p:ext>
    <p:ext uri="{EFAFB233-063F-42B5-8137-9DF3F51BA10A}">
      <p15:sldGuideLst xmlns:p15="http://schemas.microsoft.com/office/powerpoint/2012/main">
        <p15:guide id="1" orient="horz" pos="2160" userDrawn="1">
          <p15:clr>
            <a:srgbClr val="A4A3A4"/>
          </p15:clr>
        </p15:guide>
        <p15:guide id="2" orient="horz" pos="144" userDrawn="1">
          <p15:clr>
            <a:srgbClr val="A4A3A4"/>
          </p15:clr>
        </p15:guide>
        <p15:guide id="3" orient="horz" pos="4176" userDrawn="1">
          <p15:clr>
            <a:srgbClr val="A4A3A4"/>
          </p15:clr>
        </p15:guide>
        <p15:guide id="4" orient="horz" pos="1296" userDrawn="1">
          <p15:clr>
            <a:srgbClr val="A4A3A4"/>
          </p15:clr>
        </p15:guide>
        <p15:guide id="5" orient="horz" pos="3024" userDrawn="1">
          <p15:clr>
            <a:srgbClr val="A4A3A4"/>
          </p15:clr>
        </p15:guide>
        <p15:guide id="6" orient="horz" pos="1152" userDrawn="1">
          <p15:clr>
            <a:srgbClr val="A4A3A4"/>
          </p15:clr>
        </p15:guide>
        <p15:guide id="7" orient="horz" pos="3168" userDrawn="1">
          <p15:clr>
            <a:srgbClr val="A4A3A4"/>
          </p15:clr>
        </p15:guide>
        <p15:guide id="8" pos="5616" userDrawn="1">
          <p15:clr>
            <a:srgbClr val="A4A3A4"/>
          </p15:clr>
        </p15:guide>
        <p15:guide id="9" pos="2880" userDrawn="1">
          <p15:clr>
            <a:srgbClr val="A4A3A4"/>
          </p15:clr>
        </p15:guide>
        <p15:guide id="10" pos="144" userDrawn="1">
          <p15:clr>
            <a:srgbClr val="A4A3A4"/>
          </p15:clr>
        </p15:guide>
        <p15:guide id="11" pos="2016" userDrawn="1">
          <p15:clr>
            <a:srgbClr val="A4A3A4"/>
          </p15:clr>
        </p15:guide>
        <p15:guide id="12" pos="3744" userDrawn="1">
          <p15:clr>
            <a:srgbClr val="A4A3A4"/>
          </p15:clr>
        </p15:guide>
        <p15:guide id="13" pos="1872" userDrawn="1">
          <p15:clr>
            <a:srgbClr val="A4A3A4"/>
          </p15:clr>
        </p15:guide>
        <p15:guide id="14" pos="388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9CA"/>
    <a:srgbClr val="CCE7E9"/>
    <a:srgbClr val="E7F3F5"/>
    <a:srgbClr val="0000FF"/>
    <a:srgbClr val="554D56"/>
    <a:srgbClr val="DCB626"/>
    <a:srgbClr val="574E53"/>
    <a:srgbClr val="D0E6DF"/>
    <a:srgbClr val="D2EAF1"/>
    <a:srgbClr val="F8F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62" autoAdjust="0"/>
  </p:normalViewPr>
  <p:slideViewPr>
    <p:cSldViewPr>
      <p:cViewPr varScale="1">
        <p:scale>
          <a:sx n="54" d="100"/>
          <a:sy n="54" d="100"/>
        </p:scale>
        <p:origin x="1266" y="60"/>
      </p:cViewPr>
      <p:guideLst>
        <p:guide orient="horz" pos="2160"/>
        <p:guide orient="horz" pos="144"/>
        <p:guide orient="horz" pos="4176"/>
        <p:guide orient="horz" pos="1296"/>
        <p:guide orient="horz" pos="3024"/>
        <p:guide orient="horz" pos="1152"/>
        <p:guide orient="horz" pos="3168"/>
        <p:guide pos="5616"/>
        <p:guide pos="2880"/>
        <p:guide pos="144"/>
        <p:guide pos="2016"/>
        <p:guide pos="3744"/>
        <p:guide pos="1872"/>
        <p:guide pos="3888"/>
      </p:guideLst>
    </p:cSldViewPr>
  </p:slideViewPr>
  <p:notesTextViewPr>
    <p:cViewPr>
      <p:scale>
        <a:sx n="1" d="1"/>
        <a:sy n="1" d="1"/>
      </p:scale>
      <p:origin x="0" y="0"/>
    </p:cViewPr>
  </p:notesTextViewPr>
  <p:sorterViewPr>
    <p:cViewPr>
      <p:scale>
        <a:sx n="148" d="100"/>
        <a:sy n="148" d="100"/>
      </p:scale>
      <p:origin x="0" y="0"/>
    </p:cViewPr>
  </p:sorterViewPr>
  <p:notesViewPr>
    <p:cSldViewPr>
      <p:cViewPr varScale="1">
        <p:scale>
          <a:sx n="84" d="100"/>
          <a:sy n="84" d="100"/>
        </p:scale>
        <p:origin x="3822" y="108"/>
      </p:cViewPr>
      <p:guideLst>
        <p:guide orient="horz" pos="2928"/>
        <p:guide pos="216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70DA5-7B16-6D48-9684-70EE07DF9EC8}" type="doc">
      <dgm:prSet loTypeId="urn:microsoft.com/office/officeart/2005/8/layout/hierarchy3" loCatId="" qsTypeId="urn:microsoft.com/office/officeart/2005/8/quickstyle/simple5" qsCatId="simple" csTypeId="urn:microsoft.com/office/officeart/2005/8/colors/accent4_3" csCatId="accent4" phldr="1"/>
      <dgm:spPr/>
      <dgm:t>
        <a:bodyPr/>
        <a:lstStyle/>
        <a:p>
          <a:endParaRPr lang="en-US"/>
        </a:p>
      </dgm:t>
    </dgm:pt>
    <dgm:pt modelId="{71016EFB-3994-494F-94D2-726283605939}" type="pres">
      <dgm:prSet presAssocID="{F0270DA5-7B16-6D48-9684-70EE07DF9EC8}" presName="diagram" presStyleCnt="0">
        <dgm:presLayoutVars>
          <dgm:chPref val="1"/>
          <dgm:dir/>
          <dgm:animOne val="branch"/>
          <dgm:animLvl val="lvl"/>
          <dgm:resizeHandles/>
        </dgm:presLayoutVars>
      </dgm:prSet>
      <dgm:spPr/>
      <dgm:t>
        <a:bodyPr/>
        <a:lstStyle/>
        <a:p>
          <a:endParaRPr lang="en-US"/>
        </a:p>
      </dgm:t>
    </dgm:pt>
  </dgm:ptLst>
  <dgm:cxnLst>
    <dgm:cxn modelId="{70F89AF6-65D7-D74E-98F6-6C3647D1B750}" type="presOf" srcId="{F0270DA5-7B16-6D48-9684-70EE07DF9EC8}" destId="{71016EFB-3994-494F-94D2-726283605939}"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 csCatId="colorful" phldr="1"/>
      <dgm:spPr/>
      <dgm:t>
        <a:bodyPr/>
        <a:lstStyle/>
        <a:p>
          <a:endParaRPr lang="en-US"/>
        </a:p>
      </dgm:t>
    </dgm:pt>
    <dgm:pt modelId="{28E50F4E-A211-4387-B97C-8204D2D63C7E}">
      <dgm:prSet phldrT="[Text]"/>
      <dgm:spPr>
        <a:xfrm rot="17700000">
          <a:off x="290642" y="1339948"/>
          <a:ext cx="1022729" cy="492876"/>
        </a:xfrm>
      </dgm:spPr>
      <dgm:t>
        <a:bodyPr/>
        <a:lstStyle/>
        <a:p>
          <a:r>
            <a:rPr lang="en-US" dirty="0" smtClean="0">
              <a:latin typeface="Calibri"/>
              <a:ea typeface="+mn-ea"/>
              <a:cs typeface="+mn-cs"/>
            </a:rPr>
            <a:t>Aug 2017</a:t>
          </a:r>
          <a:endParaRPr lang="en-US" dirty="0"/>
        </a:p>
      </dgm:t>
    </dgm:pt>
    <dgm:pt modelId="{3ECDEA85-0997-4DE7-BDA1-9D27574A1BE6}" type="parTrans" cxnId="{22B998FB-6DA3-44DE-8039-70A44451540E}">
      <dgm:prSet/>
      <dgm:spPr/>
      <dgm:t>
        <a:bodyPr/>
        <a:lstStyle/>
        <a:p>
          <a:endParaRPr lang="en-US"/>
        </a:p>
      </dgm:t>
    </dgm:pt>
    <dgm:pt modelId="{7E88C0FE-9E9F-45D8-9EB3-4AB6E6B956AA}" type="sibTrans" cxnId="{22B998FB-6DA3-44DE-8039-70A44451540E}">
      <dgm:prSet/>
      <dgm:spPr/>
      <dgm:t>
        <a:bodyPr/>
        <a:lstStyle/>
        <a:p>
          <a:endParaRPr lang="en-US"/>
        </a:p>
      </dgm:t>
    </dgm:pt>
    <dgm:pt modelId="{4197E540-D10F-4BDA-84C9-B2027B240EEB}">
      <dgm:prSet phldrT="[Text]"/>
      <dgm:spPr>
        <a:xfrm rot="17700000">
          <a:off x="379667" y="2802844"/>
          <a:ext cx="884708" cy="426573"/>
        </a:xfrm>
      </dgm:spPr>
      <dgm:t>
        <a:bodyPr/>
        <a:lstStyle/>
        <a:p>
          <a:r>
            <a:rPr lang="en-US" dirty="0" smtClean="0">
              <a:latin typeface="Calibri"/>
              <a:ea typeface="+mn-ea"/>
              <a:cs typeface="+mn-cs"/>
            </a:rPr>
            <a:t>Contract Extension Begins</a:t>
          </a:r>
          <a:endParaRPr lang="en-US" dirty="0">
            <a:latin typeface="Calibri"/>
            <a:ea typeface="+mn-ea"/>
            <a:cs typeface="+mn-cs"/>
          </a:endParaRPr>
        </a:p>
      </dgm:t>
    </dgm:pt>
    <dgm:pt modelId="{78BB0D03-C1B0-4614-BB63-23D6CFFED62B}" type="parTrans" cxnId="{037D1ED7-9660-475E-907C-F4AD249CA9F1}">
      <dgm:prSet/>
      <dgm:spPr/>
      <dgm:t>
        <a:bodyPr/>
        <a:lstStyle/>
        <a:p>
          <a:endParaRPr lang="en-US"/>
        </a:p>
      </dgm:t>
    </dgm:pt>
    <dgm:pt modelId="{6EE9F422-00AE-4222-BD4F-062656D802FD}" type="sibTrans" cxnId="{037D1ED7-9660-475E-907C-F4AD249CA9F1}">
      <dgm:prSet/>
      <dgm:spPr/>
      <dgm:t>
        <a:bodyPr/>
        <a:lstStyle/>
        <a:p>
          <a:endParaRPr lang="en-US"/>
        </a:p>
      </dgm:t>
    </dgm:pt>
    <dgm:pt modelId="{0AEA99DD-79F2-454B-89E9-FC77396C9F1D}">
      <dgm:prSet phldrT="[Text]"/>
      <dgm:spPr>
        <a:xfrm rot="17700000">
          <a:off x="868614" y="2802844"/>
          <a:ext cx="884708" cy="426573"/>
        </a:xfrm>
      </dgm:spPr>
      <dgm:t>
        <a:bodyPr/>
        <a:lstStyle/>
        <a:p>
          <a:r>
            <a:rPr lang="en-US" dirty="0" smtClean="0">
              <a:latin typeface="Calibri"/>
              <a:ea typeface="+mn-ea"/>
              <a:cs typeface="+mn-cs"/>
            </a:rPr>
            <a:t>Board Meeting</a:t>
          </a:r>
          <a:endParaRPr lang="en-US" dirty="0">
            <a:latin typeface="Calibri"/>
            <a:ea typeface="+mn-ea"/>
            <a:cs typeface="+mn-cs"/>
          </a:endParaRPr>
        </a:p>
      </dgm:t>
    </dgm:pt>
    <dgm:pt modelId="{A2D73402-9AD4-47A3-93FB-B3C18E3B4F0C}" type="parTrans" cxnId="{B4E4664C-2BB7-4195-971F-F79B38F44C6E}">
      <dgm:prSet/>
      <dgm:spPr/>
      <dgm:t>
        <a:bodyPr/>
        <a:lstStyle/>
        <a:p>
          <a:endParaRPr lang="en-US"/>
        </a:p>
      </dgm:t>
    </dgm:pt>
    <dgm:pt modelId="{602E552B-1247-4A9C-B655-B1B1185966C0}" type="sibTrans" cxnId="{B4E4664C-2BB7-4195-971F-F79B38F44C6E}">
      <dgm:prSet/>
      <dgm:spPr/>
      <dgm:t>
        <a:bodyPr/>
        <a:lstStyle/>
        <a:p>
          <a:endParaRPr lang="en-US"/>
        </a:p>
      </dgm:t>
    </dgm:pt>
    <dgm:pt modelId="{5A22019F-6F97-4DC3-963A-583D3D54A632}">
      <dgm:prSet phldrT="[Text]"/>
      <dgm:spPr>
        <a:xfrm rot="17700000">
          <a:off x="2153288" y="1339948"/>
          <a:ext cx="1022729" cy="492876"/>
        </a:xfrm>
      </dgm:spPr>
      <dgm:t>
        <a:bodyPr/>
        <a:lstStyle/>
        <a:p>
          <a:r>
            <a:rPr lang="en-US" dirty="0" smtClean="0">
              <a:latin typeface="Calibri"/>
              <a:ea typeface="+mn-ea"/>
              <a:cs typeface="+mn-cs"/>
            </a:rPr>
            <a:t>Sept 2017</a:t>
          </a:r>
          <a:endParaRPr lang="en-US" dirty="0">
            <a:latin typeface="Calibri"/>
            <a:ea typeface="+mn-ea"/>
            <a:cs typeface="+mn-cs"/>
          </a:endParaRPr>
        </a:p>
      </dgm:t>
    </dgm:pt>
    <dgm:pt modelId="{B9D94E7B-0198-4684-BCA7-D1F15AB8F901}" type="parTrans" cxnId="{39AF9F84-592C-4715-B816-2A454335FA6D}">
      <dgm:prSet/>
      <dgm:spPr/>
      <dgm:t>
        <a:bodyPr/>
        <a:lstStyle/>
        <a:p>
          <a:endParaRPr lang="en-US"/>
        </a:p>
      </dgm:t>
    </dgm:pt>
    <dgm:pt modelId="{40C46F67-A448-4DFF-9ACB-C354C5196E83}" type="sibTrans" cxnId="{39AF9F84-592C-4715-B816-2A454335FA6D}">
      <dgm:prSet/>
      <dgm:spPr/>
      <dgm:t>
        <a:bodyPr/>
        <a:lstStyle/>
        <a:p>
          <a:endParaRPr lang="en-US"/>
        </a:p>
      </dgm:t>
    </dgm:pt>
    <dgm:pt modelId="{0AE14328-0EE2-49D7-98C5-68FCA23BDFFA}">
      <dgm:prSet phldrT="[Text]"/>
      <dgm:spPr>
        <a:xfrm rot="17700000">
          <a:off x="2242314" y="2802844"/>
          <a:ext cx="884708" cy="426573"/>
        </a:xfrm>
      </dgm:spPr>
      <dgm:t>
        <a:bodyPr/>
        <a:lstStyle/>
        <a:p>
          <a:r>
            <a:rPr lang="en-US" dirty="0" smtClean="0">
              <a:latin typeface="Calibri"/>
              <a:ea typeface="+mn-ea"/>
              <a:cs typeface="+mn-cs"/>
            </a:rPr>
            <a:t>OE 2018 Kickoff Meetings</a:t>
          </a:r>
          <a:endParaRPr lang="en-US" dirty="0">
            <a:latin typeface="Calibri"/>
            <a:ea typeface="+mn-ea"/>
            <a:cs typeface="+mn-cs"/>
          </a:endParaRPr>
        </a:p>
      </dgm:t>
    </dgm:pt>
    <dgm:pt modelId="{EA9DC085-EAD3-474C-B8A0-5119234F5699}" type="parTrans" cxnId="{8A722DB8-690F-4486-8D68-C5FBE3FBBBBD}">
      <dgm:prSet/>
      <dgm:spPr/>
      <dgm:t>
        <a:bodyPr/>
        <a:lstStyle/>
        <a:p>
          <a:endParaRPr lang="en-US"/>
        </a:p>
      </dgm:t>
    </dgm:pt>
    <dgm:pt modelId="{5E40F6E7-1E16-499D-BD19-570269F4F62E}" type="sibTrans" cxnId="{8A722DB8-690F-4486-8D68-C5FBE3FBBBBD}">
      <dgm:prSet/>
      <dgm:spPr/>
      <dgm:t>
        <a:bodyPr/>
        <a:lstStyle/>
        <a:p>
          <a:endParaRPr lang="en-US"/>
        </a:p>
      </dgm:t>
    </dgm:pt>
    <dgm:pt modelId="{7FC2D584-30A6-449E-B7CA-341F5F62FAF5}">
      <dgm:prSet phldrT="[Text]"/>
      <dgm:spPr>
        <a:xfrm rot="17700000">
          <a:off x="3526988" y="1339948"/>
          <a:ext cx="1022729" cy="492876"/>
        </a:xfrm>
      </dgm:spPr>
      <dgm:t>
        <a:bodyPr/>
        <a:lstStyle/>
        <a:p>
          <a:r>
            <a:rPr lang="en-US" dirty="0" smtClean="0">
              <a:latin typeface="Calibri"/>
              <a:ea typeface="+mn-ea"/>
              <a:cs typeface="+mn-cs"/>
            </a:rPr>
            <a:t>Oct 2017</a:t>
          </a:r>
          <a:endParaRPr lang="en-US" dirty="0">
            <a:latin typeface="Calibri"/>
            <a:ea typeface="+mn-ea"/>
            <a:cs typeface="+mn-cs"/>
          </a:endParaRPr>
        </a:p>
      </dgm:t>
    </dgm:pt>
    <dgm:pt modelId="{5B8A5422-3BF7-4359-9198-DC33B9CC121C}" type="parTrans" cxnId="{283F8578-61AB-4F3A-B8D5-79928B6E421A}">
      <dgm:prSet/>
      <dgm:spPr/>
      <dgm:t>
        <a:bodyPr/>
        <a:lstStyle/>
        <a:p>
          <a:endParaRPr lang="en-US"/>
        </a:p>
      </dgm:t>
    </dgm:pt>
    <dgm:pt modelId="{9BCC6C0B-54DD-42A5-A6A4-57FEEA70C7B5}" type="sibTrans" cxnId="{283F8578-61AB-4F3A-B8D5-79928B6E421A}">
      <dgm:prSet/>
      <dgm:spPr/>
      <dgm:t>
        <a:bodyPr/>
        <a:lstStyle/>
        <a:p>
          <a:endParaRPr lang="en-US"/>
        </a:p>
      </dgm:t>
    </dgm:pt>
    <dgm:pt modelId="{1EAF32EF-2685-41DE-B527-A19EA257EFF2}">
      <dgm:prSet phldrT="[Text]"/>
      <dgm:spPr>
        <a:xfrm rot="17700000">
          <a:off x="5389635" y="1339948"/>
          <a:ext cx="1022729" cy="492876"/>
        </a:xfrm>
      </dgm:spPr>
      <dgm:t>
        <a:bodyPr/>
        <a:lstStyle/>
        <a:p>
          <a:r>
            <a:rPr lang="en-US" dirty="0" smtClean="0">
              <a:latin typeface="Calibri"/>
              <a:ea typeface="+mn-ea"/>
              <a:cs typeface="+mn-cs"/>
            </a:rPr>
            <a:t>Nov 2017</a:t>
          </a:r>
          <a:endParaRPr lang="en-US" dirty="0">
            <a:latin typeface="Calibri"/>
            <a:ea typeface="+mn-ea"/>
            <a:cs typeface="+mn-cs"/>
          </a:endParaRPr>
        </a:p>
      </dgm:t>
    </dgm:pt>
    <dgm:pt modelId="{180ECF10-61BF-4891-A06A-93E397C04263}" type="parTrans" cxnId="{270815E9-4A88-4DB4-9040-920BB982ABD8}">
      <dgm:prSet/>
      <dgm:spPr/>
      <dgm:t>
        <a:bodyPr/>
        <a:lstStyle/>
        <a:p>
          <a:endParaRPr lang="en-US"/>
        </a:p>
      </dgm:t>
    </dgm:pt>
    <dgm:pt modelId="{C8B63689-AE32-480F-B66B-8481F7137AF6}" type="sibTrans" cxnId="{270815E9-4A88-4DB4-9040-920BB982ABD8}">
      <dgm:prSet/>
      <dgm:spPr/>
      <dgm:t>
        <a:bodyPr/>
        <a:lstStyle/>
        <a:p>
          <a:endParaRPr lang="en-US"/>
        </a:p>
      </dgm:t>
    </dgm:pt>
    <dgm:pt modelId="{8A6DB3FE-C39B-447E-9F35-B0AA149632E9}">
      <dgm:prSet phldrT="[Text]"/>
      <dgm:spPr>
        <a:xfrm rot="17700000">
          <a:off x="5478661" y="2802844"/>
          <a:ext cx="884708" cy="426573"/>
        </a:xfrm>
      </dgm:spPr>
      <dgm:t>
        <a:bodyPr/>
        <a:lstStyle/>
        <a:p>
          <a:r>
            <a:rPr lang="en-US" dirty="0" smtClean="0">
              <a:latin typeface="Calibri"/>
              <a:ea typeface="+mn-ea"/>
              <a:cs typeface="+mn-cs"/>
            </a:rPr>
            <a:t>OE 2018 Begins</a:t>
          </a:r>
          <a:endParaRPr lang="en-US" dirty="0">
            <a:latin typeface="Calibri"/>
            <a:ea typeface="+mn-ea"/>
            <a:cs typeface="+mn-cs"/>
          </a:endParaRPr>
        </a:p>
      </dgm:t>
    </dgm:pt>
    <dgm:pt modelId="{59337257-76BB-40A8-A3C4-453905802E16}" type="parTrans" cxnId="{DE067B6E-5705-40C5-95E8-34489ECF6FE3}">
      <dgm:prSet/>
      <dgm:spPr/>
      <dgm:t>
        <a:bodyPr/>
        <a:lstStyle/>
        <a:p>
          <a:endParaRPr lang="en-US"/>
        </a:p>
      </dgm:t>
    </dgm:pt>
    <dgm:pt modelId="{092AA806-E93B-48B2-8CC6-74C5945CE54C}" type="sibTrans" cxnId="{DE067B6E-5705-40C5-95E8-34489ECF6FE3}">
      <dgm:prSet/>
      <dgm:spPr/>
      <dgm:t>
        <a:bodyPr/>
        <a:lstStyle/>
        <a:p>
          <a:endParaRPr lang="en-US"/>
        </a:p>
      </dgm:t>
    </dgm:pt>
    <dgm:pt modelId="{C4843CC7-1E96-4B59-9DC6-ACB4F823B6CA}">
      <dgm:prSet phldrT="[Text]"/>
      <dgm:spPr>
        <a:xfrm rot="17700000">
          <a:off x="6763335" y="1339948"/>
          <a:ext cx="1022729" cy="492876"/>
        </a:xfrm>
      </dgm:spPr>
      <dgm:t>
        <a:bodyPr/>
        <a:lstStyle/>
        <a:p>
          <a:r>
            <a:rPr lang="en-US" dirty="0" smtClean="0">
              <a:latin typeface="Calibri"/>
              <a:ea typeface="+mn-ea"/>
              <a:cs typeface="+mn-cs"/>
            </a:rPr>
            <a:t>Dec 2017</a:t>
          </a:r>
          <a:endParaRPr lang="en-US" dirty="0">
            <a:latin typeface="Calibri"/>
            <a:ea typeface="+mn-ea"/>
            <a:cs typeface="+mn-cs"/>
          </a:endParaRPr>
        </a:p>
      </dgm:t>
    </dgm:pt>
    <dgm:pt modelId="{B45DE71B-8C61-4A29-BBB0-5AA953CF7542}" type="parTrans" cxnId="{A81889D7-B4F1-469E-A91B-D36894BED34C}">
      <dgm:prSet/>
      <dgm:spPr/>
      <dgm:t>
        <a:bodyPr/>
        <a:lstStyle/>
        <a:p>
          <a:endParaRPr lang="en-US"/>
        </a:p>
      </dgm:t>
    </dgm:pt>
    <dgm:pt modelId="{E03609D5-4748-4E3C-8F59-7CA6A6BDD666}" type="sibTrans" cxnId="{A81889D7-B4F1-469E-A91B-D36894BED34C}">
      <dgm:prSet/>
      <dgm:spPr/>
      <dgm:t>
        <a:bodyPr/>
        <a:lstStyle/>
        <a:p>
          <a:endParaRPr lang="en-US"/>
        </a:p>
      </dgm:t>
    </dgm:pt>
    <dgm:pt modelId="{EA1701F6-7B57-4B04-9E00-64FC8D153085}">
      <dgm:prSet phldrT="[Text]"/>
      <dgm:spPr>
        <a:xfrm rot="17700000">
          <a:off x="6852361" y="2802844"/>
          <a:ext cx="884708" cy="426573"/>
        </a:xfrm>
      </dgm:spPr>
      <dgm:t>
        <a:bodyPr/>
        <a:lstStyle/>
        <a:p>
          <a:r>
            <a:rPr lang="en-US" dirty="0" smtClean="0">
              <a:latin typeface="Calibri"/>
              <a:ea typeface="+mn-ea"/>
              <a:cs typeface="+mn-cs"/>
            </a:rPr>
            <a:t>Renewal Period Ends</a:t>
          </a:r>
          <a:endParaRPr lang="en-US" dirty="0">
            <a:latin typeface="Calibri"/>
            <a:ea typeface="+mn-ea"/>
            <a:cs typeface="+mn-cs"/>
          </a:endParaRPr>
        </a:p>
      </dgm:t>
    </dgm:pt>
    <dgm:pt modelId="{A6530B81-68FB-4CB6-934B-339EA4E796B5}" type="parTrans" cxnId="{AA493673-DAC7-4571-B247-A7E1C831035C}">
      <dgm:prSet/>
      <dgm:spPr/>
      <dgm:t>
        <a:bodyPr/>
        <a:lstStyle/>
        <a:p>
          <a:endParaRPr lang="en-US"/>
        </a:p>
      </dgm:t>
    </dgm:pt>
    <dgm:pt modelId="{7CDBA56F-B9FD-42B0-9B00-3DC230E39858}" type="sibTrans" cxnId="{AA493673-DAC7-4571-B247-A7E1C831035C}">
      <dgm:prSet/>
      <dgm:spPr/>
      <dgm:t>
        <a:bodyPr/>
        <a:lstStyle/>
        <a:p>
          <a:endParaRPr lang="en-US"/>
        </a:p>
      </dgm:t>
    </dgm:pt>
    <dgm:pt modelId="{E4E99FDF-A28F-4A63-904A-7262363081FD}">
      <dgm:prSet phldrT="[Text]"/>
      <dgm:spPr>
        <a:xfrm rot="17700000">
          <a:off x="6852361" y="2802844"/>
          <a:ext cx="884708" cy="426573"/>
        </a:xfrm>
      </dgm:spPr>
      <dgm:t>
        <a:bodyPr/>
        <a:lstStyle/>
        <a:p>
          <a:r>
            <a:rPr lang="en-US" dirty="0" smtClean="0">
              <a:latin typeface="Calibri"/>
              <a:ea typeface="+mn-ea"/>
              <a:cs typeface="+mn-cs"/>
            </a:rPr>
            <a:t>Jan 2018</a:t>
          </a:r>
          <a:endParaRPr lang="en-US" dirty="0">
            <a:latin typeface="Calibri"/>
            <a:ea typeface="+mn-ea"/>
            <a:cs typeface="+mn-cs"/>
          </a:endParaRPr>
        </a:p>
      </dgm:t>
    </dgm:pt>
    <dgm:pt modelId="{3ED8B3EE-8E17-4F75-AFE9-012813EE3EAE}" type="parTrans" cxnId="{286AFB7D-B1C7-456B-87F7-02E82C2562B5}">
      <dgm:prSet/>
      <dgm:spPr/>
      <dgm:t>
        <a:bodyPr/>
        <a:lstStyle/>
        <a:p>
          <a:endParaRPr lang="en-US"/>
        </a:p>
      </dgm:t>
    </dgm:pt>
    <dgm:pt modelId="{B6F00953-0D7B-490D-A728-07EB6928732C}" type="sibTrans" cxnId="{286AFB7D-B1C7-456B-87F7-02E82C2562B5}">
      <dgm:prSet/>
      <dgm:spPr/>
      <dgm:t>
        <a:bodyPr/>
        <a:lstStyle/>
        <a:p>
          <a:endParaRPr lang="en-US"/>
        </a:p>
      </dgm:t>
    </dgm:pt>
    <dgm:pt modelId="{89FAC31C-1CBD-4000-9345-1203C4C5BECF}">
      <dgm:prSet phldrT="[Text]"/>
      <dgm:spPr>
        <a:xfrm rot="17700000">
          <a:off x="6852361" y="2802844"/>
          <a:ext cx="884708" cy="426573"/>
        </a:xfrm>
      </dgm:spPr>
      <dgm:t>
        <a:bodyPr/>
        <a:lstStyle/>
        <a:p>
          <a:r>
            <a:rPr lang="en-US" dirty="0" smtClean="0">
              <a:latin typeface="Calibri"/>
              <a:ea typeface="+mn-ea"/>
              <a:cs typeface="+mn-cs"/>
            </a:rPr>
            <a:t>OE 2018 Ends</a:t>
          </a:r>
          <a:endParaRPr lang="en-US" dirty="0">
            <a:latin typeface="Calibri"/>
            <a:ea typeface="+mn-ea"/>
            <a:cs typeface="+mn-cs"/>
          </a:endParaRPr>
        </a:p>
      </dgm:t>
    </dgm:pt>
    <dgm:pt modelId="{F3B8695F-7EDE-42A6-9B04-B50C0B6AEC41}" type="parTrans" cxnId="{554AF06F-443F-44B8-8D87-E43E100CA5A1}">
      <dgm:prSet/>
      <dgm:spPr/>
      <dgm:t>
        <a:bodyPr/>
        <a:lstStyle/>
        <a:p>
          <a:endParaRPr lang="en-US"/>
        </a:p>
      </dgm:t>
    </dgm:pt>
    <dgm:pt modelId="{A2CB49C0-7CB9-49B5-9D61-87444D8DEFDC}" type="sibTrans" cxnId="{554AF06F-443F-44B8-8D87-E43E100CA5A1}">
      <dgm:prSet/>
      <dgm:spPr/>
      <dgm:t>
        <a:bodyPr/>
        <a:lstStyle/>
        <a:p>
          <a:endParaRPr lang="en-US"/>
        </a:p>
      </dgm:t>
    </dgm:pt>
    <dgm:pt modelId="{5F9D0A05-5DE6-42A7-8AE0-AD1F2C3C10F9}">
      <dgm:prSet phldrT="[Text]"/>
      <dgm:spPr>
        <a:xfrm rot="17700000">
          <a:off x="3616014" y="2802844"/>
          <a:ext cx="884708" cy="426573"/>
        </a:xfrm>
      </dgm:spPr>
      <dgm:t>
        <a:bodyPr/>
        <a:lstStyle/>
        <a:p>
          <a:r>
            <a:rPr lang="en-US" dirty="0" smtClean="0">
              <a:latin typeface="Calibri"/>
              <a:ea typeface="+mn-ea"/>
              <a:cs typeface="+mn-cs"/>
            </a:rPr>
            <a:t>Storefront Cleanup</a:t>
          </a:r>
          <a:endParaRPr lang="en-US" dirty="0">
            <a:latin typeface="Calibri"/>
            <a:ea typeface="+mn-ea"/>
            <a:cs typeface="+mn-cs"/>
          </a:endParaRPr>
        </a:p>
      </dgm:t>
    </dgm:pt>
    <dgm:pt modelId="{76F5610A-0411-4C0D-BC9D-9D6B53E7DD81}" type="parTrans" cxnId="{CEB510A9-9324-4E5D-B45E-7620ED91798A}">
      <dgm:prSet/>
      <dgm:spPr/>
      <dgm:t>
        <a:bodyPr/>
        <a:lstStyle/>
        <a:p>
          <a:endParaRPr lang="en-US"/>
        </a:p>
      </dgm:t>
    </dgm:pt>
    <dgm:pt modelId="{BD3A2870-5F9D-45AE-999F-527EDD892168}" type="sibTrans" cxnId="{CEB510A9-9324-4E5D-B45E-7620ED91798A}">
      <dgm:prSet/>
      <dgm:spPr/>
      <dgm:t>
        <a:bodyPr/>
        <a:lstStyle/>
        <a:p>
          <a:endParaRPr lang="en-US"/>
        </a:p>
      </dgm:t>
    </dgm:pt>
    <dgm:pt modelId="{BEBD2E8F-9F31-456C-BE8E-985839D510CB}">
      <dgm:prSet phldrT="[Text]"/>
      <dgm:spPr>
        <a:xfrm rot="17700000">
          <a:off x="3616014" y="2802844"/>
          <a:ext cx="884708" cy="426573"/>
        </a:xfrm>
      </dgm:spPr>
      <dgm:t>
        <a:bodyPr/>
        <a:lstStyle/>
        <a:p>
          <a:r>
            <a:rPr lang="en-US" dirty="0" smtClean="0">
              <a:latin typeface="Calibri"/>
              <a:ea typeface="+mn-ea"/>
              <a:cs typeface="+mn-cs"/>
            </a:rPr>
            <a:t>Renewal Period Begins</a:t>
          </a:r>
          <a:endParaRPr lang="en-US" dirty="0">
            <a:latin typeface="Calibri"/>
            <a:ea typeface="+mn-ea"/>
            <a:cs typeface="+mn-cs"/>
          </a:endParaRPr>
        </a:p>
      </dgm:t>
    </dgm:pt>
    <dgm:pt modelId="{3B132B28-2D6E-49C0-AF2E-E1A6EAE7EF1E}" type="parTrans" cxnId="{D6479A52-C2AE-4985-BD85-9165475BBA59}">
      <dgm:prSet/>
      <dgm:spPr/>
      <dgm:t>
        <a:bodyPr/>
        <a:lstStyle/>
        <a:p>
          <a:endParaRPr lang="en-US"/>
        </a:p>
      </dgm:t>
    </dgm:pt>
    <dgm:pt modelId="{64A3F55B-44B2-4C45-A0A8-7EBD6F46A498}" type="sibTrans" cxnId="{D6479A52-C2AE-4985-BD85-9165475BBA59}">
      <dgm:prSet/>
      <dgm:spPr/>
      <dgm:t>
        <a:bodyPr/>
        <a:lstStyle/>
        <a:p>
          <a:endParaRPr lang="en-US"/>
        </a:p>
      </dgm:t>
    </dgm:pt>
    <dgm:pt modelId="{A7F3636D-5EF7-43AA-93C3-E0819F94B665}">
      <dgm:prSet phldrT="[Text]"/>
      <dgm:spPr>
        <a:xfrm rot="17700000">
          <a:off x="6852361" y="2802844"/>
          <a:ext cx="884708" cy="426573"/>
        </a:xfrm>
      </dgm:spPr>
      <dgm:t>
        <a:bodyPr/>
        <a:lstStyle/>
        <a:p>
          <a:r>
            <a:rPr lang="en-US" dirty="0" smtClean="0">
              <a:latin typeface="Calibri"/>
              <a:ea typeface="+mn-ea"/>
              <a:cs typeface="+mn-cs"/>
            </a:rPr>
            <a:t>Feb 2018</a:t>
          </a:r>
          <a:endParaRPr lang="en-US" dirty="0">
            <a:latin typeface="Calibri"/>
            <a:ea typeface="+mn-ea"/>
            <a:cs typeface="+mn-cs"/>
          </a:endParaRPr>
        </a:p>
      </dgm:t>
    </dgm:pt>
    <dgm:pt modelId="{291B3DF9-7E4F-4D38-8EC0-CBAB186D2098}" type="parTrans" cxnId="{42D2E9F9-3F24-41E1-B17F-032172571AD1}">
      <dgm:prSet/>
      <dgm:spPr/>
      <dgm:t>
        <a:bodyPr/>
        <a:lstStyle/>
        <a:p>
          <a:endParaRPr lang="en-US"/>
        </a:p>
      </dgm:t>
    </dgm:pt>
    <dgm:pt modelId="{5D1E8AEF-AEC5-4064-B693-CE93A46CA0E6}" type="sibTrans" cxnId="{42D2E9F9-3F24-41E1-B17F-032172571AD1}">
      <dgm:prSet/>
      <dgm:spPr/>
      <dgm:t>
        <a:bodyPr/>
        <a:lstStyle/>
        <a:p>
          <a:endParaRPr lang="en-US"/>
        </a:p>
      </dgm:t>
    </dgm:pt>
    <dgm:pt modelId="{1DCC9D56-7D09-48FB-A709-F716CBA56740}">
      <dgm:prSet phldrT="[Text]"/>
      <dgm:spPr>
        <a:xfrm rot="17700000">
          <a:off x="6852361" y="2802844"/>
          <a:ext cx="884708" cy="426573"/>
        </a:xfrm>
      </dgm:spPr>
      <dgm:t>
        <a:bodyPr/>
        <a:lstStyle/>
        <a:p>
          <a:r>
            <a:rPr lang="en-US" dirty="0" smtClean="0">
              <a:latin typeface="Calibri"/>
              <a:ea typeface="+mn-ea"/>
              <a:cs typeface="+mn-cs"/>
            </a:rPr>
            <a:t>Mar 2018</a:t>
          </a:r>
          <a:endParaRPr lang="en-US" dirty="0">
            <a:latin typeface="Calibri"/>
            <a:ea typeface="+mn-ea"/>
            <a:cs typeface="+mn-cs"/>
          </a:endParaRPr>
        </a:p>
      </dgm:t>
    </dgm:pt>
    <dgm:pt modelId="{3B7AF79B-C899-4426-9B38-089F481DC447}" type="parTrans" cxnId="{4E69C7A7-4F17-47CC-A055-8F96B8F08B24}">
      <dgm:prSet/>
      <dgm:spPr/>
      <dgm:t>
        <a:bodyPr/>
        <a:lstStyle/>
        <a:p>
          <a:endParaRPr lang="en-US"/>
        </a:p>
      </dgm:t>
    </dgm:pt>
    <dgm:pt modelId="{70DAB008-DBFB-4E12-A5B2-D483777EAAFB}" type="sibTrans" cxnId="{4E69C7A7-4F17-47CC-A055-8F96B8F08B24}">
      <dgm:prSet/>
      <dgm:spPr/>
      <dgm:t>
        <a:bodyPr/>
        <a:lstStyle/>
        <a:p>
          <a:endParaRPr lang="en-US"/>
        </a:p>
      </dgm:t>
    </dgm:pt>
    <dgm:pt modelId="{FE2297EB-9739-4CB8-A14C-0C1B0CB1EE8A}">
      <dgm:prSet phldrT="[Text]"/>
      <dgm:spPr>
        <a:xfrm rot="17700000">
          <a:off x="6852361" y="2802844"/>
          <a:ext cx="884708" cy="426573"/>
        </a:xfrm>
      </dgm:spPr>
      <dgm:t>
        <a:bodyPr/>
        <a:lstStyle/>
        <a:p>
          <a:r>
            <a:rPr lang="en-US" dirty="0" smtClean="0">
              <a:latin typeface="Calibri"/>
              <a:ea typeface="+mn-ea"/>
              <a:cs typeface="+mn-cs"/>
            </a:rPr>
            <a:t>April 2018</a:t>
          </a:r>
          <a:endParaRPr lang="en-US" dirty="0">
            <a:latin typeface="Calibri"/>
            <a:ea typeface="+mn-ea"/>
            <a:cs typeface="+mn-cs"/>
          </a:endParaRPr>
        </a:p>
      </dgm:t>
    </dgm:pt>
    <dgm:pt modelId="{47777C1C-0B03-4E6B-B099-CAEF84108E4C}" type="parTrans" cxnId="{012C9156-3C48-42BC-98AD-0FAEAAEC18D8}">
      <dgm:prSet/>
      <dgm:spPr/>
      <dgm:t>
        <a:bodyPr/>
        <a:lstStyle/>
        <a:p>
          <a:endParaRPr lang="en-US"/>
        </a:p>
      </dgm:t>
    </dgm:pt>
    <dgm:pt modelId="{59BF31A3-0BBD-4768-8C0A-AFF348D0A5A2}" type="sibTrans" cxnId="{012C9156-3C48-42BC-98AD-0FAEAAEC18D8}">
      <dgm:prSet/>
      <dgm:spPr/>
      <dgm:t>
        <a:bodyPr/>
        <a:lstStyle/>
        <a:p>
          <a:endParaRPr lang="en-US"/>
        </a:p>
      </dgm:t>
    </dgm:pt>
    <dgm:pt modelId="{73FB320C-30B6-4F9C-A71C-C91DCABCAB37}">
      <dgm:prSet phldrT="[Text]"/>
      <dgm:spPr>
        <a:xfrm rot="17700000">
          <a:off x="6852361" y="2802844"/>
          <a:ext cx="884708" cy="426573"/>
        </a:xfrm>
      </dgm:spPr>
      <dgm:t>
        <a:bodyPr/>
        <a:lstStyle/>
        <a:p>
          <a:r>
            <a:rPr lang="en-US" dirty="0" smtClean="0">
              <a:latin typeface="Calibri"/>
              <a:ea typeface="+mn-ea"/>
              <a:cs typeface="+mn-cs"/>
            </a:rPr>
            <a:t>June 2018</a:t>
          </a:r>
          <a:endParaRPr lang="en-US" dirty="0">
            <a:latin typeface="Calibri"/>
            <a:ea typeface="+mn-ea"/>
            <a:cs typeface="+mn-cs"/>
          </a:endParaRPr>
        </a:p>
      </dgm:t>
    </dgm:pt>
    <dgm:pt modelId="{5FCD7FC5-DCA1-4F0E-95E9-EE87FAFE4F08}" type="parTrans" cxnId="{DEB80392-1DBD-4529-8F57-EA8D440FCAC3}">
      <dgm:prSet/>
      <dgm:spPr/>
      <dgm:t>
        <a:bodyPr/>
        <a:lstStyle/>
        <a:p>
          <a:endParaRPr lang="en-US"/>
        </a:p>
      </dgm:t>
    </dgm:pt>
    <dgm:pt modelId="{17919FF9-F1D2-47E4-A6F7-0ED5AB2083B2}" type="sibTrans" cxnId="{DEB80392-1DBD-4529-8F57-EA8D440FCAC3}">
      <dgm:prSet/>
      <dgm:spPr/>
      <dgm:t>
        <a:bodyPr/>
        <a:lstStyle/>
        <a:p>
          <a:endParaRPr lang="en-US"/>
        </a:p>
      </dgm:t>
    </dgm:pt>
    <dgm:pt modelId="{9E6C1F48-9250-4D8F-98B4-EA6DDDF91C4C}">
      <dgm:prSet phldrT="[Text]"/>
      <dgm:spPr>
        <a:xfrm rot="17700000">
          <a:off x="6852361" y="2802844"/>
          <a:ext cx="884708" cy="426573"/>
        </a:xfrm>
      </dgm:spPr>
      <dgm:t>
        <a:bodyPr/>
        <a:lstStyle/>
        <a:p>
          <a:r>
            <a:rPr lang="en-US" dirty="0" smtClean="0">
              <a:latin typeface="Calibri"/>
              <a:ea typeface="+mn-ea"/>
              <a:cs typeface="+mn-cs"/>
            </a:rPr>
            <a:t>July 2018</a:t>
          </a:r>
          <a:endParaRPr lang="en-US" dirty="0">
            <a:latin typeface="Calibri"/>
            <a:ea typeface="+mn-ea"/>
            <a:cs typeface="+mn-cs"/>
          </a:endParaRPr>
        </a:p>
      </dgm:t>
    </dgm:pt>
    <dgm:pt modelId="{2B8D31F0-5C89-49F2-B23F-04A5D8A08067}" type="parTrans" cxnId="{E61A8343-280A-4C37-8CE2-A01EE8089715}">
      <dgm:prSet/>
      <dgm:spPr/>
      <dgm:t>
        <a:bodyPr/>
        <a:lstStyle/>
        <a:p>
          <a:endParaRPr lang="en-US"/>
        </a:p>
      </dgm:t>
    </dgm:pt>
    <dgm:pt modelId="{F6383C96-E3CD-4EEB-9975-CCFC5083A8E1}" type="sibTrans" cxnId="{E61A8343-280A-4C37-8CE2-A01EE8089715}">
      <dgm:prSet/>
      <dgm:spPr/>
      <dgm:t>
        <a:bodyPr/>
        <a:lstStyle/>
        <a:p>
          <a:endParaRPr lang="en-US"/>
        </a:p>
      </dgm:t>
    </dgm:pt>
    <dgm:pt modelId="{2DDCE8BC-7E8F-4F24-9AF1-3D2FEFC98C61}">
      <dgm:prSet phldrT="[Text]"/>
      <dgm:spPr>
        <a:xfrm rot="17700000">
          <a:off x="5478661" y="2802844"/>
          <a:ext cx="884708" cy="426573"/>
        </a:xfrm>
      </dgm:spPr>
      <dgm:t>
        <a:bodyPr/>
        <a:lstStyle/>
        <a:p>
          <a:r>
            <a:rPr lang="en-US" dirty="0" smtClean="0">
              <a:latin typeface="Calibri"/>
              <a:ea typeface="+mn-ea"/>
              <a:cs typeface="+mn-cs"/>
            </a:rPr>
            <a:t>Board Meeting</a:t>
          </a:r>
          <a:endParaRPr lang="en-US" dirty="0">
            <a:latin typeface="Calibri"/>
            <a:ea typeface="+mn-ea"/>
            <a:cs typeface="+mn-cs"/>
          </a:endParaRPr>
        </a:p>
      </dgm:t>
    </dgm:pt>
    <dgm:pt modelId="{30758A4A-A717-43A7-B46D-AC7D463330CE}" type="parTrans" cxnId="{37C0CE5B-4B3C-40A8-B117-A70DBC63B99C}">
      <dgm:prSet/>
      <dgm:spPr/>
      <dgm:t>
        <a:bodyPr/>
        <a:lstStyle/>
        <a:p>
          <a:endParaRPr lang="en-US"/>
        </a:p>
      </dgm:t>
    </dgm:pt>
    <dgm:pt modelId="{3B060EF9-1F72-42BD-870A-1865AE3D1752}" type="sibTrans" cxnId="{37C0CE5B-4B3C-40A8-B117-A70DBC63B99C}">
      <dgm:prSet/>
      <dgm:spPr/>
      <dgm:t>
        <a:bodyPr/>
        <a:lstStyle/>
        <a:p>
          <a:endParaRPr lang="en-US"/>
        </a:p>
      </dgm:t>
    </dgm:pt>
    <dgm:pt modelId="{FE94DED0-40B5-46AA-925E-C6EE228A2CA3}">
      <dgm:prSet phldrT="[Text]"/>
      <dgm:spPr>
        <a:xfrm rot="17700000">
          <a:off x="6852361" y="2802844"/>
          <a:ext cx="884708" cy="426573"/>
        </a:xfrm>
      </dgm:spPr>
      <dgm:t>
        <a:bodyPr/>
        <a:lstStyle/>
        <a:p>
          <a:r>
            <a:rPr lang="en-US" dirty="0" smtClean="0">
              <a:latin typeface="Calibri"/>
              <a:ea typeface="+mn-ea"/>
              <a:cs typeface="+mn-cs"/>
            </a:rPr>
            <a:t>Board Meeting</a:t>
          </a:r>
          <a:endParaRPr lang="en-US" dirty="0">
            <a:latin typeface="Calibri"/>
            <a:ea typeface="+mn-ea"/>
            <a:cs typeface="+mn-cs"/>
          </a:endParaRPr>
        </a:p>
      </dgm:t>
    </dgm:pt>
    <dgm:pt modelId="{F7AD9211-0E50-45EC-93B6-A292A4A9D88C}" type="parTrans" cxnId="{22921535-015B-4177-A780-B606E13ADE6C}">
      <dgm:prSet/>
      <dgm:spPr/>
      <dgm:t>
        <a:bodyPr/>
        <a:lstStyle/>
        <a:p>
          <a:endParaRPr lang="en-US"/>
        </a:p>
      </dgm:t>
    </dgm:pt>
    <dgm:pt modelId="{64A2E0DE-78B4-4309-B5F2-8D1725259A75}" type="sibTrans" cxnId="{22921535-015B-4177-A780-B606E13ADE6C}">
      <dgm:prSet/>
      <dgm:spPr/>
      <dgm:t>
        <a:bodyPr/>
        <a:lstStyle/>
        <a:p>
          <a:endParaRPr lang="en-US"/>
        </a:p>
      </dgm:t>
    </dgm:pt>
    <dgm:pt modelId="{4717BF74-025C-4437-B00F-F2B0D492D18E}">
      <dgm:prSet phldrT="[Text]"/>
      <dgm:spPr>
        <a:xfrm rot="17700000">
          <a:off x="6852361" y="2802844"/>
          <a:ext cx="884708" cy="426573"/>
        </a:xfrm>
      </dgm:spPr>
      <dgm:t>
        <a:bodyPr/>
        <a:lstStyle/>
        <a:p>
          <a:r>
            <a:rPr lang="en-US" dirty="0" smtClean="0">
              <a:latin typeface="Calibri"/>
              <a:ea typeface="+mn-ea"/>
              <a:cs typeface="+mn-cs"/>
            </a:rPr>
            <a:t>Contracts w/new grantees</a:t>
          </a:r>
          <a:endParaRPr lang="en-US" dirty="0">
            <a:latin typeface="Calibri"/>
            <a:ea typeface="+mn-ea"/>
            <a:cs typeface="+mn-cs"/>
          </a:endParaRPr>
        </a:p>
      </dgm:t>
    </dgm:pt>
    <dgm:pt modelId="{54BA9F9D-232A-4C44-8ABB-AC164B39BA72}" type="parTrans" cxnId="{6D9EFF42-FF3B-4F75-94EF-B7C6BFB5D2E2}">
      <dgm:prSet/>
      <dgm:spPr/>
      <dgm:t>
        <a:bodyPr/>
        <a:lstStyle/>
        <a:p>
          <a:endParaRPr lang="en-US"/>
        </a:p>
      </dgm:t>
    </dgm:pt>
    <dgm:pt modelId="{CFFE6702-14DD-4AFD-8632-DEE6A8F09578}" type="sibTrans" cxnId="{6D9EFF42-FF3B-4F75-94EF-B7C6BFB5D2E2}">
      <dgm:prSet/>
      <dgm:spPr/>
      <dgm:t>
        <a:bodyPr/>
        <a:lstStyle/>
        <a:p>
          <a:endParaRPr lang="en-US"/>
        </a:p>
      </dgm:t>
    </dgm:pt>
    <dgm:pt modelId="{EB995DAA-71BB-4D3C-9E20-8295C474FFC2}">
      <dgm:prSet phldrT="[Text]"/>
      <dgm:spPr>
        <a:xfrm rot="17700000">
          <a:off x="6852361" y="2802844"/>
          <a:ext cx="884708" cy="426573"/>
        </a:xfrm>
      </dgm:spPr>
      <dgm:t>
        <a:bodyPr/>
        <a:lstStyle/>
        <a:p>
          <a:r>
            <a:rPr lang="en-US" dirty="0" smtClean="0">
              <a:latin typeface="Calibri"/>
              <a:ea typeface="+mn-ea"/>
              <a:cs typeface="+mn-cs"/>
            </a:rPr>
            <a:t>Being RFA Process</a:t>
          </a:r>
          <a:endParaRPr lang="en-US" dirty="0">
            <a:latin typeface="Calibri"/>
            <a:ea typeface="+mn-ea"/>
            <a:cs typeface="+mn-cs"/>
          </a:endParaRPr>
        </a:p>
      </dgm:t>
    </dgm:pt>
    <dgm:pt modelId="{CF48467D-0560-4DE6-8570-2BCCCF1ED14A}" type="parTrans" cxnId="{ABAC2C78-83E9-4286-B3F8-C6E9471339C7}">
      <dgm:prSet/>
      <dgm:spPr/>
      <dgm:t>
        <a:bodyPr/>
        <a:lstStyle/>
        <a:p>
          <a:endParaRPr lang="en-US"/>
        </a:p>
      </dgm:t>
    </dgm:pt>
    <dgm:pt modelId="{7C9B283E-24B2-4917-8EAF-AD199C391B9B}" type="sibTrans" cxnId="{ABAC2C78-83E9-4286-B3F8-C6E9471339C7}">
      <dgm:prSet/>
      <dgm:spPr/>
      <dgm:t>
        <a:bodyPr/>
        <a:lstStyle/>
        <a:p>
          <a:endParaRPr lang="en-US"/>
        </a:p>
      </dgm:t>
    </dgm:pt>
    <dgm:pt modelId="{C940C8BA-B344-48DE-A68A-C478230A5588}">
      <dgm:prSet phldrT="[Text]"/>
      <dgm:spPr>
        <a:xfrm rot="17700000">
          <a:off x="6852361" y="2802844"/>
          <a:ext cx="884708" cy="426573"/>
        </a:xfrm>
      </dgm:spPr>
      <dgm:t>
        <a:bodyPr/>
        <a:lstStyle/>
        <a:p>
          <a:r>
            <a:rPr lang="en-US" dirty="0" smtClean="0">
              <a:latin typeface="Calibri"/>
              <a:ea typeface="+mn-ea"/>
              <a:cs typeface="+mn-cs"/>
            </a:rPr>
            <a:t>SEP Begins</a:t>
          </a:r>
          <a:endParaRPr lang="en-US" dirty="0">
            <a:latin typeface="Calibri"/>
            <a:ea typeface="+mn-ea"/>
            <a:cs typeface="+mn-cs"/>
          </a:endParaRPr>
        </a:p>
      </dgm:t>
    </dgm:pt>
    <dgm:pt modelId="{2FE3866C-3CB9-4ABB-858B-124BE4A2C553}" type="parTrans" cxnId="{E27A7628-5BFC-4297-9937-95988EDA68D4}">
      <dgm:prSet/>
      <dgm:spPr/>
      <dgm:t>
        <a:bodyPr/>
        <a:lstStyle/>
        <a:p>
          <a:endParaRPr lang="en-US"/>
        </a:p>
      </dgm:t>
    </dgm:pt>
    <dgm:pt modelId="{2229BC66-5A9B-4A39-8020-B242E696D4C2}" type="sibTrans" cxnId="{E27A7628-5BFC-4297-9937-95988EDA68D4}">
      <dgm:prSet/>
      <dgm:spPr/>
      <dgm:t>
        <a:bodyPr/>
        <a:lstStyle/>
        <a:p>
          <a:endParaRPr lang="en-US"/>
        </a:p>
      </dgm:t>
    </dgm:pt>
    <dgm:pt modelId="{5127BB12-2940-4054-B5D0-399333565D3D}">
      <dgm:prSet phldrT="[Text]"/>
      <dgm:spPr>
        <a:xfrm rot="17700000">
          <a:off x="6852361" y="2802844"/>
          <a:ext cx="884708" cy="426573"/>
        </a:xfrm>
      </dgm:spPr>
      <dgm:t>
        <a:bodyPr/>
        <a:lstStyle/>
        <a:p>
          <a:r>
            <a:rPr lang="en-US" dirty="0" smtClean="0">
              <a:latin typeface="Calibri"/>
              <a:ea typeface="+mn-ea"/>
              <a:cs typeface="+mn-cs"/>
            </a:rPr>
            <a:t>SEP Meetings</a:t>
          </a:r>
          <a:endParaRPr lang="en-US" dirty="0">
            <a:latin typeface="Calibri"/>
            <a:ea typeface="+mn-ea"/>
            <a:cs typeface="+mn-cs"/>
          </a:endParaRPr>
        </a:p>
      </dgm:t>
    </dgm:pt>
    <dgm:pt modelId="{09717312-8B9A-497D-B309-41649FC28E17}" type="parTrans" cxnId="{F8062328-1267-4E57-A9C2-B77DBAB56064}">
      <dgm:prSet/>
      <dgm:spPr/>
      <dgm:t>
        <a:bodyPr/>
        <a:lstStyle/>
        <a:p>
          <a:endParaRPr lang="en-US"/>
        </a:p>
      </dgm:t>
    </dgm:pt>
    <dgm:pt modelId="{0D82AAA4-0332-44EF-ADB8-7D816364EBA3}" type="sibTrans" cxnId="{F8062328-1267-4E57-A9C2-B77DBAB56064}">
      <dgm:prSet/>
      <dgm:spPr/>
      <dgm:t>
        <a:bodyPr/>
        <a:lstStyle/>
        <a:p>
          <a:endParaRPr lang="en-US"/>
        </a:p>
      </dgm:t>
    </dgm:pt>
    <dgm:pt modelId="{74B406B4-2A57-461D-919E-24B7B5084ED2}">
      <dgm:prSet phldrT="[Text]"/>
      <dgm:spPr>
        <a:xfrm rot="17700000">
          <a:off x="6852361" y="2802844"/>
          <a:ext cx="884708" cy="426573"/>
        </a:xfrm>
      </dgm:spPr>
      <dgm:t>
        <a:bodyPr/>
        <a:lstStyle/>
        <a:p>
          <a:r>
            <a:rPr lang="en-US" dirty="0" smtClean="0">
              <a:latin typeface="Calibri"/>
              <a:ea typeface="+mn-ea"/>
              <a:cs typeface="+mn-cs"/>
            </a:rPr>
            <a:t>Contract Compliance Site Visits</a:t>
          </a:r>
          <a:endParaRPr lang="en-US" dirty="0">
            <a:latin typeface="Calibri"/>
            <a:ea typeface="+mn-ea"/>
            <a:cs typeface="+mn-cs"/>
          </a:endParaRPr>
        </a:p>
      </dgm:t>
    </dgm:pt>
    <dgm:pt modelId="{283BAA28-0F98-4DA7-B69D-4D31A67CA068}" type="parTrans" cxnId="{02F61C35-ED84-4E45-AF9F-6991609FB217}">
      <dgm:prSet/>
      <dgm:spPr/>
      <dgm:t>
        <a:bodyPr/>
        <a:lstStyle/>
        <a:p>
          <a:endParaRPr lang="en-US"/>
        </a:p>
      </dgm:t>
    </dgm:pt>
    <dgm:pt modelId="{1FFDA7DC-19D3-4C6C-AAAA-079371DF10AE}" type="sibTrans" cxnId="{02F61C35-ED84-4E45-AF9F-6991609FB217}">
      <dgm:prSet/>
      <dgm:spPr/>
      <dgm:t>
        <a:bodyPr/>
        <a:lstStyle/>
        <a:p>
          <a:endParaRPr lang="en-US"/>
        </a:p>
      </dgm:t>
    </dgm:pt>
    <dgm:pt modelId="{D280A29C-CFBE-4602-B0FF-6950C980FD31}">
      <dgm:prSet phldrT="[Text]"/>
      <dgm:spPr>
        <a:xfrm rot="17700000">
          <a:off x="3616014" y="2802844"/>
          <a:ext cx="884708" cy="426573"/>
        </a:xfrm>
      </dgm:spPr>
      <dgm:t>
        <a:bodyPr/>
        <a:lstStyle/>
        <a:p>
          <a:r>
            <a:rPr lang="en-US" smtClean="0">
              <a:latin typeface="Calibri"/>
              <a:ea typeface="+mn-ea"/>
              <a:cs typeface="+mn-cs"/>
            </a:rPr>
            <a:t>Board Meeting</a:t>
          </a:r>
          <a:endParaRPr lang="en-US" dirty="0">
            <a:latin typeface="Calibri"/>
            <a:ea typeface="+mn-ea"/>
            <a:cs typeface="+mn-cs"/>
          </a:endParaRPr>
        </a:p>
      </dgm:t>
    </dgm:pt>
    <dgm:pt modelId="{A06CCC03-776B-4E28-82F1-2DD4D8361562}" type="parTrans" cxnId="{95A6846C-3193-47F2-A507-34F68842771A}">
      <dgm:prSet/>
      <dgm:spPr/>
      <dgm:t>
        <a:bodyPr/>
        <a:lstStyle/>
        <a:p>
          <a:endParaRPr lang="en-US"/>
        </a:p>
      </dgm:t>
    </dgm:pt>
    <dgm:pt modelId="{8371E6E5-4D64-49E4-9FA2-62485EABEA83}" type="sibTrans" cxnId="{95A6846C-3193-47F2-A507-34F68842771A}">
      <dgm:prSet/>
      <dgm:spPr/>
      <dgm:t>
        <a:bodyPr/>
        <a:lstStyle/>
        <a:p>
          <a:endParaRPr lang="en-US"/>
        </a:p>
      </dgm:t>
    </dgm:pt>
    <dgm:pt modelId="{C666E99A-EA2A-4513-B163-536A725EC1D4}" type="pres">
      <dgm:prSet presAssocID="{E4EAE2BA-E6E9-47BE-90DA-7CC8F543793A}" presName="Name0" presStyleCnt="0">
        <dgm:presLayoutVars>
          <dgm:dir/>
        </dgm:presLayoutVars>
      </dgm:prSet>
      <dgm:spPr/>
      <dgm:t>
        <a:bodyPr/>
        <a:lstStyle/>
        <a:p>
          <a:endParaRPr lang="en-US"/>
        </a:p>
      </dgm:t>
    </dgm:pt>
    <dgm:pt modelId="{E2E3C590-7FC4-4000-9B21-30C11C32C517}" type="pres">
      <dgm:prSet presAssocID="{28E50F4E-A211-4387-B97C-8204D2D63C7E}" presName="parComposite" presStyleCnt="0"/>
      <dgm:spPr/>
      <dgm:t>
        <a:bodyPr/>
        <a:lstStyle/>
        <a:p>
          <a:endParaRPr lang="en-US"/>
        </a:p>
      </dgm:t>
    </dgm:pt>
    <dgm:pt modelId="{28017CDB-A29D-4E6F-AB4C-798EBE6DA64D}" type="pres">
      <dgm:prSet presAssocID="{28E50F4E-A211-4387-B97C-8204D2D63C7E}" presName="parBigCircle" presStyleLbl="node0" presStyleIdx="0" presStyleCnt="11"/>
      <dgm:spPr>
        <a:solidFill>
          <a:srgbClr val="49C1C9"/>
        </a:solidFill>
        <a:ln>
          <a:solidFill>
            <a:srgbClr val="49C1C9"/>
          </a:solidFill>
        </a:ln>
      </dgm:spPr>
      <dgm:t>
        <a:bodyPr/>
        <a:lstStyle/>
        <a:p>
          <a:endParaRPr lang="en-US"/>
        </a:p>
      </dgm:t>
    </dgm:pt>
    <dgm:pt modelId="{66FE321E-6221-430D-95E7-19DBF56E205F}" type="pres">
      <dgm:prSet presAssocID="{28E50F4E-A211-4387-B97C-8204D2D63C7E}" presName="parTx" presStyleLbl="revTx" presStyleIdx="0" presStyleCnt="43"/>
      <dgm:spPr>
        <a:prstGeom prst="rect">
          <a:avLst/>
        </a:prstGeom>
      </dgm:spPr>
      <dgm:t>
        <a:bodyPr/>
        <a:lstStyle/>
        <a:p>
          <a:endParaRPr lang="en-US"/>
        </a:p>
      </dgm:t>
    </dgm:pt>
    <dgm:pt modelId="{1BA0E56F-434D-4EE4-89C5-185FC0CE6AAD}" type="pres">
      <dgm:prSet presAssocID="{28E50F4E-A211-4387-B97C-8204D2D63C7E}" presName="bSpace" presStyleCnt="0"/>
      <dgm:spPr/>
      <dgm:t>
        <a:bodyPr/>
        <a:lstStyle/>
        <a:p>
          <a:endParaRPr lang="en-US"/>
        </a:p>
      </dgm:t>
    </dgm:pt>
    <dgm:pt modelId="{EAEC0C39-E95A-4854-99AC-F1FAA31657FA}" type="pres">
      <dgm:prSet presAssocID="{28E50F4E-A211-4387-B97C-8204D2D63C7E}" presName="parBackupNorm" presStyleCnt="0"/>
      <dgm:spPr/>
      <dgm:t>
        <a:bodyPr/>
        <a:lstStyle/>
        <a:p>
          <a:endParaRPr lang="en-US"/>
        </a:p>
      </dgm:t>
    </dgm:pt>
    <dgm:pt modelId="{5744958A-2933-4B47-B6EB-7D7C8BFCEF84}" type="pres">
      <dgm:prSet presAssocID="{7E88C0FE-9E9F-45D8-9EB3-4AB6E6B956AA}" presName="parSpace" presStyleCnt="0"/>
      <dgm:spPr/>
      <dgm:t>
        <a:bodyPr/>
        <a:lstStyle/>
        <a:p>
          <a:endParaRPr lang="en-US"/>
        </a:p>
      </dgm:t>
    </dgm:pt>
    <dgm:pt modelId="{CCD12751-D9E3-4387-BBF9-8F2AF6D49D1B}" type="pres">
      <dgm:prSet presAssocID="{4197E540-D10F-4BDA-84C9-B2027B240EEB}" presName="desBackupLeftNorm" presStyleCnt="0"/>
      <dgm:spPr/>
      <dgm:t>
        <a:bodyPr/>
        <a:lstStyle/>
        <a:p>
          <a:endParaRPr lang="en-US"/>
        </a:p>
      </dgm:t>
    </dgm:pt>
    <dgm:pt modelId="{B394CEEB-24B6-4BA8-A206-1534BEDAD694}" type="pres">
      <dgm:prSet presAssocID="{4197E540-D10F-4BDA-84C9-B2027B240EEB}" presName="desComposite" presStyleCnt="0"/>
      <dgm:spPr/>
      <dgm:t>
        <a:bodyPr/>
        <a:lstStyle/>
        <a:p>
          <a:endParaRPr lang="en-US"/>
        </a:p>
      </dgm:t>
    </dgm:pt>
    <dgm:pt modelId="{51C5ACA6-33FD-4668-B3B1-157C98F240BE}" type="pres">
      <dgm:prSet presAssocID="{4197E540-D10F-4BDA-84C9-B2027B240EEB}" presName="desCircle" presStyleLbl="node1" presStyleIdx="0" presStyleCnt="16"/>
      <dgm:spPr/>
      <dgm:t>
        <a:bodyPr/>
        <a:lstStyle/>
        <a:p>
          <a:endParaRPr lang="en-US"/>
        </a:p>
      </dgm:t>
    </dgm:pt>
    <dgm:pt modelId="{D80838CA-4B5F-4759-A83E-18025D22CD8E}" type="pres">
      <dgm:prSet presAssocID="{4197E540-D10F-4BDA-84C9-B2027B240EEB}" presName="chTx" presStyleLbl="revTx" presStyleIdx="1" presStyleCnt="43"/>
      <dgm:spPr>
        <a:prstGeom prst="rect">
          <a:avLst/>
        </a:prstGeom>
      </dgm:spPr>
      <dgm:t>
        <a:bodyPr/>
        <a:lstStyle/>
        <a:p>
          <a:endParaRPr lang="en-US"/>
        </a:p>
      </dgm:t>
    </dgm:pt>
    <dgm:pt modelId="{47163255-F5AC-461E-9A86-3B86DCAB719C}" type="pres">
      <dgm:prSet presAssocID="{4197E540-D10F-4BDA-84C9-B2027B240EEB}" presName="desTx" presStyleLbl="revTx" presStyleIdx="2" presStyleCnt="43">
        <dgm:presLayoutVars>
          <dgm:bulletEnabled val="1"/>
        </dgm:presLayoutVars>
      </dgm:prSet>
      <dgm:spPr/>
      <dgm:t>
        <a:bodyPr/>
        <a:lstStyle/>
        <a:p>
          <a:endParaRPr lang="en-US"/>
        </a:p>
      </dgm:t>
    </dgm:pt>
    <dgm:pt modelId="{88A42219-4A4E-4479-8CC6-055AA19695B3}" type="pres">
      <dgm:prSet presAssocID="{4197E540-D10F-4BDA-84C9-B2027B240EEB}" presName="desBackupRightNorm" presStyleCnt="0"/>
      <dgm:spPr/>
      <dgm:t>
        <a:bodyPr/>
        <a:lstStyle/>
        <a:p>
          <a:endParaRPr lang="en-US"/>
        </a:p>
      </dgm:t>
    </dgm:pt>
    <dgm:pt modelId="{B7BAD771-7165-4F0A-8CDC-9C674DDAC5A6}" type="pres">
      <dgm:prSet presAssocID="{6EE9F422-00AE-4222-BD4F-062656D802FD}" presName="desSpace" presStyleCnt="0"/>
      <dgm:spPr/>
      <dgm:t>
        <a:bodyPr/>
        <a:lstStyle/>
        <a:p>
          <a:endParaRPr lang="en-US"/>
        </a:p>
      </dgm:t>
    </dgm:pt>
    <dgm:pt modelId="{02DBAD80-0D72-42CC-B864-98974252703D}" type="pres">
      <dgm:prSet presAssocID="{0AEA99DD-79F2-454B-89E9-FC77396C9F1D}" presName="desBackupLeftNorm" presStyleCnt="0"/>
      <dgm:spPr/>
      <dgm:t>
        <a:bodyPr/>
        <a:lstStyle/>
        <a:p>
          <a:endParaRPr lang="en-US"/>
        </a:p>
      </dgm:t>
    </dgm:pt>
    <dgm:pt modelId="{4FBFD1CE-5323-445E-AADD-EF55B1C740B1}" type="pres">
      <dgm:prSet presAssocID="{0AEA99DD-79F2-454B-89E9-FC77396C9F1D}" presName="desComposite" presStyleCnt="0"/>
      <dgm:spPr/>
      <dgm:t>
        <a:bodyPr/>
        <a:lstStyle/>
        <a:p>
          <a:endParaRPr lang="en-US"/>
        </a:p>
      </dgm:t>
    </dgm:pt>
    <dgm:pt modelId="{5A8C3FAB-CD74-4F8F-AD16-04074F9041BF}" type="pres">
      <dgm:prSet presAssocID="{0AEA99DD-79F2-454B-89E9-FC77396C9F1D}" presName="desCircle" presStyleLbl="node1" presStyleIdx="1" presStyleCnt="16"/>
      <dgm:spPr/>
      <dgm:t>
        <a:bodyPr/>
        <a:lstStyle/>
        <a:p>
          <a:endParaRPr lang="en-US"/>
        </a:p>
      </dgm:t>
    </dgm:pt>
    <dgm:pt modelId="{FDF47E5F-174C-4606-A5A6-ED4628A0F400}" type="pres">
      <dgm:prSet presAssocID="{0AEA99DD-79F2-454B-89E9-FC77396C9F1D}" presName="chTx" presStyleLbl="revTx" presStyleIdx="3" presStyleCnt="43"/>
      <dgm:spPr>
        <a:prstGeom prst="rect">
          <a:avLst/>
        </a:prstGeom>
      </dgm:spPr>
      <dgm:t>
        <a:bodyPr/>
        <a:lstStyle/>
        <a:p>
          <a:endParaRPr lang="en-US"/>
        </a:p>
      </dgm:t>
    </dgm:pt>
    <dgm:pt modelId="{703A9274-6AA5-4BA7-9F0C-49F5E848C1A2}" type="pres">
      <dgm:prSet presAssocID="{0AEA99DD-79F2-454B-89E9-FC77396C9F1D}" presName="desTx" presStyleLbl="revTx" presStyleIdx="4" presStyleCnt="43">
        <dgm:presLayoutVars>
          <dgm:bulletEnabled val="1"/>
        </dgm:presLayoutVars>
      </dgm:prSet>
      <dgm:spPr/>
      <dgm:t>
        <a:bodyPr/>
        <a:lstStyle/>
        <a:p>
          <a:endParaRPr lang="en-US"/>
        </a:p>
      </dgm:t>
    </dgm:pt>
    <dgm:pt modelId="{5285B23C-3CF9-42E9-8D77-077E19872D98}" type="pres">
      <dgm:prSet presAssocID="{0AEA99DD-79F2-454B-89E9-FC77396C9F1D}" presName="desBackupRightNorm" presStyleCnt="0"/>
      <dgm:spPr/>
      <dgm:t>
        <a:bodyPr/>
        <a:lstStyle/>
        <a:p>
          <a:endParaRPr lang="en-US"/>
        </a:p>
      </dgm:t>
    </dgm:pt>
    <dgm:pt modelId="{6876C169-0105-4B0F-8AF0-8569EB893E0E}" type="pres">
      <dgm:prSet presAssocID="{602E552B-1247-4A9C-B655-B1B1185966C0}" presName="desSpace" presStyleCnt="0"/>
      <dgm:spPr/>
      <dgm:t>
        <a:bodyPr/>
        <a:lstStyle/>
        <a:p>
          <a:endParaRPr lang="en-US"/>
        </a:p>
      </dgm:t>
    </dgm:pt>
    <dgm:pt modelId="{C15A6055-885F-4223-8889-DE40F9C71E47}" type="pres">
      <dgm:prSet presAssocID="{5A22019F-6F97-4DC3-963A-583D3D54A632}" presName="parComposite" presStyleCnt="0"/>
      <dgm:spPr/>
      <dgm:t>
        <a:bodyPr/>
        <a:lstStyle/>
        <a:p>
          <a:endParaRPr lang="en-US"/>
        </a:p>
      </dgm:t>
    </dgm:pt>
    <dgm:pt modelId="{9125244F-CAD2-40B8-B03E-EE53F57528C6}" type="pres">
      <dgm:prSet presAssocID="{5A22019F-6F97-4DC3-963A-583D3D54A632}" presName="parBigCircle" presStyleLbl="node0" presStyleIdx="1" presStyleCnt="11"/>
      <dgm:spPr>
        <a:solidFill>
          <a:srgbClr val="49C1C9"/>
        </a:solidFill>
        <a:ln>
          <a:solidFill>
            <a:srgbClr val="49C1C9"/>
          </a:solidFill>
        </a:ln>
      </dgm:spPr>
      <dgm:t>
        <a:bodyPr/>
        <a:lstStyle/>
        <a:p>
          <a:endParaRPr lang="en-US"/>
        </a:p>
      </dgm:t>
    </dgm:pt>
    <dgm:pt modelId="{7D6BBD8D-95C7-4AC1-BA07-93F97F0B736B}" type="pres">
      <dgm:prSet presAssocID="{5A22019F-6F97-4DC3-963A-583D3D54A632}" presName="parTx" presStyleLbl="revTx" presStyleIdx="5" presStyleCnt="43"/>
      <dgm:spPr>
        <a:prstGeom prst="rect">
          <a:avLst/>
        </a:prstGeom>
      </dgm:spPr>
      <dgm:t>
        <a:bodyPr/>
        <a:lstStyle/>
        <a:p>
          <a:endParaRPr lang="en-US"/>
        </a:p>
      </dgm:t>
    </dgm:pt>
    <dgm:pt modelId="{5AE3A114-82A7-404F-9E4B-DAE75E8E67F0}" type="pres">
      <dgm:prSet presAssocID="{5A22019F-6F97-4DC3-963A-583D3D54A632}" presName="bSpace" presStyleCnt="0"/>
      <dgm:spPr/>
      <dgm:t>
        <a:bodyPr/>
        <a:lstStyle/>
        <a:p>
          <a:endParaRPr lang="en-US"/>
        </a:p>
      </dgm:t>
    </dgm:pt>
    <dgm:pt modelId="{618FA1BC-D374-4EBB-922E-5A921DD9E5E1}" type="pres">
      <dgm:prSet presAssocID="{5A22019F-6F97-4DC3-963A-583D3D54A632}" presName="parBackupNorm" presStyleCnt="0"/>
      <dgm:spPr/>
      <dgm:t>
        <a:bodyPr/>
        <a:lstStyle/>
        <a:p>
          <a:endParaRPr lang="en-US"/>
        </a:p>
      </dgm:t>
    </dgm:pt>
    <dgm:pt modelId="{8ADF5B02-C638-4F58-9A6C-30C09AC73306}" type="pres">
      <dgm:prSet presAssocID="{40C46F67-A448-4DFF-9ACB-C354C5196E83}" presName="parSpace" presStyleCnt="0"/>
      <dgm:spPr/>
      <dgm:t>
        <a:bodyPr/>
        <a:lstStyle/>
        <a:p>
          <a:endParaRPr lang="en-US"/>
        </a:p>
      </dgm:t>
    </dgm:pt>
    <dgm:pt modelId="{02FA4610-B442-40C7-9DF1-5F9F97BE02EF}" type="pres">
      <dgm:prSet presAssocID="{0AE14328-0EE2-49D7-98C5-68FCA23BDFFA}" presName="desBackupLeftNorm" presStyleCnt="0"/>
      <dgm:spPr/>
      <dgm:t>
        <a:bodyPr/>
        <a:lstStyle/>
        <a:p>
          <a:endParaRPr lang="en-US"/>
        </a:p>
      </dgm:t>
    </dgm:pt>
    <dgm:pt modelId="{4FA3D958-E36A-4F8D-B2D9-8F7D4695CA93}" type="pres">
      <dgm:prSet presAssocID="{0AE14328-0EE2-49D7-98C5-68FCA23BDFFA}" presName="desComposite" presStyleCnt="0"/>
      <dgm:spPr/>
      <dgm:t>
        <a:bodyPr/>
        <a:lstStyle/>
        <a:p>
          <a:endParaRPr lang="en-US"/>
        </a:p>
      </dgm:t>
    </dgm:pt>
    <dgm:pt modelId="{49AD36DC-D62B-4D81-B989-C0C6E821265F}" type="pres">
      <dgm:prSet presAssocID="{0AE14328-0EE2-49D7-98C5-68FCA23BDFFA}" presName="desCircle" presStyleLbl="node1" presStyleIdx="2" presStyleCnt="16"/>
      <dgm:spPr/>
      <dgm:t>
        <a:bodyPr/>
        <a:lstStyle/>
        <a:p>
          <a:endParaRPr lang="en-US"/>
        </a:p>
      </dgm:t>
    </dgm:pt>
    <dgm:pt modelId="{BCF3A686-42B8-400D-ADAB-FFC1CE9C6893}" type="pres">
      <dgm:prSet presAssocID="{0AE14328-0EE2-49D7-98C5-68FCA23BDFFA}" presName="chTx" presStyleLbl="revTx" presStyleIdx="6" presStyleCnt="43"/>
      <dgm:spPr>
        <a:prstGeom prst="rect">
          <a:avLst/>
        </a:prstGeom>
      </dgm:spPr>
      <dgm:t>
        <a:bodyPr/>
        <a:lstStyle/>
        <a:p>
          <a:endParaRPr lang="en-US"/>
        </a:p>
      </dgm:t>
    </dgm:pt>
    <dgm:pt modelId="{C5E960F3-64F7-451A-9F71-5CC76AE5F505}" type="pres">
      <dgm:prSet presAssocID="{0AE14328-0EE2-49D7-98C5-68FCA23BDFFA}" presName="desTx" presStyleLbl="revTx" presStyleIdx="7" presStyleCnt="43">
        <dgm:presLayoutVars>
          <dgm:bulletEnabled val="1"/>
        </dgm:presLayoutVars>
      </dgm:prSet>
      <dgm:spPr/>
      <dgm:t>
        <a:bodyPr/>
        <a:lstStyle/>
        <a:p>
          <a:endParaRPr lang="en-US"/>
        </a:p>
      </dgm:t>
    </dgm:pt>
    <dgm:pt modelId="{B3721555-6618-4C3A-BD1F-E92CFD9683AB}" type="pres">
      <dgm:prSet presAssocID="{0AE14328-0EE2-49D7-98C5-68FCA23BDFFA}" presName="desBackupRightNorm" presStyleCnt="0"/>
      <dgm:spPr/>
      <dgm:t>
        <a:bodyPr/>
        <a:lstStyle/>
        <a:p>
          <a:endParaRPr lang="en-US"/>
        </a:p>
      </dgm:t>
    </dgm:pt>
    <dgm:pt modelId="{5AE349D2-CEB4-4AC6-AE04-44A62924D7CF}" type="pres">
      <dgm:prSet presAssocID="{5E40F6E7-1E16-499D-BD19-570269F4F62E}" presName="desSpace" presStyleCnt="0"/>
      <dgm:spPr/>
      <dgm:t>
        <a:bodyPr/>
        <a:lstStyle/>
        <a:p>
          <a:endParaRPr lang="en-US"/>
        </a:p>
      </dgm:t>
    </dgm:pt>
    <dgm:pt modelId="{98C1E74A-8C95-49B9-99D3-43E036DDBE09}" type="pres">
      <dgm:prSet presAssocID="{7FC2D584-30A6-449E-B7CA-341F5F62FAF5}" presName="parComposite" presStyleCnt="0"/>
      <dgm:spPr/>
      <dgm:t>
        <a:bodyPr/>
        <a:lstStyle/>
        <a:p>
          <a:endParaRPr lang="en-US"/>
        </a:p>
      </dgm:t>
    </dgm:pt>
    <dgm:pt modelId="{625298DF-66F0-44EC-B355-04318A84B0F2}" type="pres">
      <dgm:prSet presAssocID="{7FC2D584-30A6-449E-B7CA-341F5F62FAF5}" presName="parBigCircle" presStyleLbl="node0" presStyleIdx="2" presStyleCnt="11"/>
      <dgm:spPr>
        <a:solidFill>
          <a:srgbClr val="49C1C9"/>
        </a:solidFill>
        <a:ln>
          <a:solidFill>
            <a:srgbClr val="49C1C9"/>
          </a:solidFill>
        </a:ln>
      </dgm:spPr>
      <dgm:t>
        <a:bodyPr/>
        <a:lstStyle/>
        <a:p>
          <a:endParaRPr lang="en-US"/>
        </a:p>
      </dgm:t>
    </dgm:pt>
    <dgm:pt modelId="{2B4BD85E-C901-45C5-8EB9-6B9FEE12A7BE}" type="pres">
      <dgm:prSet presAssocID="{7FC2D584-30A6-449E-B7CA-341F5F62FAF5}" presName="parTx" presStyleLbl="revTx" presStyleIdx="8" presStyleCnt="43"/>
      <dgm:spPr>
        <a:prstGeom prst="rect">
          <a:avLst/>
        </a:prstGeom>
      </dgm:spPr>
      <dgm:t>
        <a:bodyPr/>
        <a:lstStyle/>
        <a:p>
          <a:endParaRPr lang="en-US"/>
        </a:p>
      </dgm:t>
    </dgm:pt>
    <dgm:pt modelId="{761EFD8F-410E-414C-A480-BA932E71A143}" type="pres">
      <dgm:prSet presAssocID="{7FC2D584-30A6-449E-B7CA-341F5F62FAF5}" presName="bSpace" presStyleCnt="0"/>
      <dgm:spPr/>
      <dgm:t>
        <a:bodyPr/>
        <a:lstStyle/>
        <a:p>
          <a:endParaRPr lang="en-US"/>
        </a:p>
      </dgm:t>
    </dgm:pt>
    <dgm:pt modelId="{B82C08B3-DB74-4E36-B2E9-76F2AEEFB24B}" type="pres">
      <dgm:prSet presAssocID="{7FC2D584-30A6-449E-B7CA-341F5F62FAF5}" presName="parBackupNorm" presStyleCnt="0"/>
      <dgm:spPr/>
      <dgm:t>
        <a:bodyPr/>
        <a:lstStyle/>
        <a:p>
          <a:endParaRPr lang="en-US"/>
        </a:p>
      </dgm:t>
    </dgm:pt>
    <dgm:pt modelId="{E0DB4E77-87D5-45B6-AD70-2CE9930ABB87}" type="pres">
      <dgm:prSet presAssocID="{9BCC6C0B-54DD-42A5-A6A4-57FEEA70C7B5}" presName="parSpace" presStyleCnt="0"/>
      <dgm:spPr/>
      <dgm:t>
        <a:bodyPr/>
        <a:lstStyle/>
        <a:p>
          <a:endParaRPr lang="en-US"/>
        </a:p>
      </dgm:t>
    </dgm:pt>
    <dgm:pt modelId="{B8049567-DCF8-449F-9407-322D2B477C30}" type="pres">
      <dgm:prSet presAssocID="{BEBD2E8F-9F31-456C-BE8E-985839D510CB}" presName="desBackupLeftNorm" presStyleCnt="0"/>
      <dgm:spPr/>
      <dgm:t>
        <a:bodyPr/>
        <a:lstStyle/>
        <a:p>
          <a:endParaRPr lang="en-US"/>
        </a:p>
      </dgm:t>
    </dgm:pt>
    <dgm:pt modelId="{7D12240E-BE01-4F88-BAC5-9C97313EA09C}" type="pres">
      <dgm:prSet presAssocID="{BEBD2E8F-9F31-456C-BE8E-985839D510CB}" presName="desComposite" presStyleCnt="0"/>
      <dgm:spPr/>
      <dgm:t>
        <a:bodyPr/>
        <a:lstStyle/>
        <a:p>
          <a:endParaRPr lang="en-US"/>
        </a:p>
      </dgm:t>
    </dgm:pt>
    <dgm:pt modelId="{3EE78402-8971-41BC-B8B2-7CB8B3840A9B}" type="pres">
      <dgm:prSet presAssocID="{BEBD2E8F-9F31-456C-BE8E-985839D510CB}" presName="desCircle" presStyleLbl="node1" presStyleIdx="3" presStyleCnt="16"/>
      <dgm:spPr/>
      <dgm:t>
        <a:bodyPr/>
        <a:lstStyle/>
        <a:p>
          <a:endParaRPr lang="en-US"/>
        </a:p>
      </dgm:t>
    </dgm:pt>
    <dgm:pt modelId="{8D2B49BE-29BF-4788-A773-3D6EEF8DF03F}" type="pres">
      <dgm:prSet presAssocID="{BEBD2E8F-9F31-456C-BE8E-985839D510CB}" presName="chTx" presStyleLbl="revTx" presStyleIdx="9" presStyleCnt="43"/>
      <dgm:spPr/>
      <dgm:t>
        <a:bodyPr/>
        <a:lstStyle/>
        <a:p>
          <a:endParaRPr lang="en-US"/>
        </a:p>
      </dgm:t>
    </dgm:pt>
    <dgm:pt modelId="{095DBD38-8662-4B8C-9A4F-7E267CB6922B}" type="pres">
      <dgm:prSet presAssocID="{BEBD2E8F-9F31-456C-BE8E-985839D510CB}" presName="desTx" presStyleLbl="revTx" presStyleIdx="10" presStyleCnt="43">
        <dgm:presLayoutVars>
          <dgm:bulletEnabled val="1"/>
        </dgm:presLayoutVars>
      </dgm:prSet>
      <dgm:spPr/>
      <dgm:t>
        <a:bodyPr/>
        <a:lstStyle/>
        <a:p>
          <a:endParaRPr lang="en-US"/>
        </a:p>
      </dgm:t>
    </dgm:pt>
    <dgm:pt modelId="{C8403373-93F0-4DFE-A102-BFD1CEC39270}" type="pres">
      <dgm:prSet presAssocID="{BEBD2E8F-9F31-456C-BE8E-985839D510CB}" presName="desBackupRightNorm" presStyleCnt="0"/>
      <dgm:spPr/>
      <dgm:t>
        <a:bodyPr/>
        <a:lstStyle/>
        <a:p>
          <a:endParaRPr lang="en-US"/>
        </a:p>
      </dgm:t>
    </dgm:pt>
    <dgm:pt modelId="{066D85B5-F186-42BE-A52B-3DD55FCE471A}" type="pres">
      <dgm:prSet presAssocID="{64A3F55B-44B2-4C45-A0A8-7EBD6F46A498}" presName="desSpace" presStyleCnt="0"/>
      <dgm:spPr/>
      <dgm:t>
        <a:bodyPr/>
        <a:lstStyle/>
        <a:p>
          <a:endParaRPr lang="en-US"/>
        </a:p>
      </dgm:t>
    </dgm:pt>
    <dgm:pt modelId="{32C1FBF0-6059-46DD-B349-166DD241ECB5}" type="pres">
      <dgm:prSet presAssocID="{5F9D0A05-5DE6-42A7-8AE0-AD1F2C3C10F9}" presName="desBackupLeftNorm" presStyleCnt="0"/>
      <dgm:spPr/>
      <dgm:t>
        <a:bodyPr/>
        <a:lstStyle/>
        <a:p>
          <a:endParaRPr lang="en-US"/>
        </a:p>
      </dgm:t>
    </dgm:pt>
    <dgm:pt modelId="{B2E05CA7-0DA0-47C9-84DB-EF380B1C88FE}" type="pres">
      <dgm:prSet presAssocID="{5F9D0A05-5DE6-42A7-8AE0-AD1F2C3C10F9}" presName="desComposite" presStyleCnt="0"/>
      <dgm:spPr/>
      <dgm:t>
        <a:bodyPr/>
        <a:lstStyle/>
        <a:p>
          <a:endParaRPr lang="en-US"/>
        </a:p>
      </dgm:t>
    </dgm:pt>
    <dgm:pt modelId="{8500630B-CAF6-4553-8995-BF1AA48C8F83}" type="pres">
      <dgm:prSet presAssocID="{5F9D0A05-5DE6-42A7-8AE0-AD1F2C3C10F9}" presName="desCircle" presStyleLbl="node1" presStyleIdx="4" presStyleCnt="16"/>
      <dgm:spPr/>
      <dgm:t>
        <a:bodyPr/>
        <a:lstStyle/>
        <a:p>
          <a:endParaRPr lang="en-US"/>
        </a:p>
      </dgm:t>
    </dgm:pt>
    <dgm:pt modelId="{AE303842-5FAB-4E90-AE7C-23895783E88B}" type="pres">
      <dgm:prSet presAssocID="{5F9D0A05-5DE6-42A7-8AE0-AD1F2C3C10F9}" presName="chTx" presStyleLbl="revTx" presStyleIdx="11" presStyleCnt="43"/>
      <dgm:spPr/>
      <dgm:t>
        <a:bodyPr/>
        <a:lstStyle/>
        <a:p>
          <a:endParaRPr lang="en-US"/>
        </a:p>
      </dgm:t>
    </dgm:pt>
    <dgm:pt modelId="{CD30B8E2-0440-4F55-91F6-484682DEDC0B}" type="pres">
      <dgm:prSet presAssocID="{5F9D0A05-5DE6-42A7-8AE0-AD1F2C3C10F9}" presName="desTx" presStyleLbl="revTx" presStyleIdx="12" presStyleCnt="43">
        <dgm:presLayoutVars>
          <dgm:bulletEnabled val="1"/>
        </dgm:presLayoutVars>
      </dgm:prSet>
      <dgm:spPr/>
      <dgm:t>
        <a:bodyPr/>
        <a:lstStyle/>
        <a:p>
          <a:endParaRPr lang="en-US"/>
        </a:p>
      </dgm:t>
    </dgm:pt>
    <dgm:pt modelId="{556A61FE-7814-4508-9D02-E32D72F581CD}" type="pres">
      <dgm:prSet presAssocID="{5F9D0A05-5DE6-42A7-8AE0-AD1F2C3C10F9}" presName="desBackupRightNorm" presStyleCnt="0"/>
      <dgm:spPr/>
      <dgm:t>
        <a:bodyPr/>
        <a:lstStyle/>
        <a:p>
          <a:endParaRPr lang="en-US"/>
        </a:p>
      </dgm:t>
    </dgm:pt>
    <dgm:pt modelId="{CC3C21CA-ED06-4096-8737-0042F8DE3BF8}" type="pres">
      <dgm:prSet presAssocID="{BD3A2870-5F9D-45AE-999F-527EDD892168}" presName="desSpace" presStyleCnt="0"/>
      <dgm:spPr/>
      <dgm:t>
        <a:bodyPr/>
        <a:lstStyle/>
        <a:p>
          <a:endParaRPr lang="en-US"/>
        </a:p>
      </dgm:t>
    </dgm:pt>
    <dgm:pt modelId="{4A5708FB-40C6-4CF6-AAFB-D325B754DBAA}" type="pres">
      <dgm:prSet presAssocID="{D280A29C-CFBE-4602-B0FF-6950C980FD31}" presName="desBackupLeftNorm" presStyleCnt="0"/>
      <dgm:spPr/>
      <dgm:t>
        <a:bodyPr/>
        <a:lstStyle/>
        <a:p>
          <a:endParaRPr lang="en-US"/>
        </a:p>
      </dgm:t>
    </dgm:pt>
    <dgm:pt modelId="{AB0F1ABB-17EE-4A35-AED3-9B6AB42AB60A}" type="pres">
      <dgm:prSet presAssocID="{D280A29C-CFBE-4602-B0FF-6950C980FD31}" presName="desComposite" presStyleCnt="0"/>
      <dgm:spPr/>
      <dgm:t>
        <a:bodyPr/>
        <a:lstStyle/>
        <a:p>
          <a:endParaRPr lang="en-US"/>
        </a:p>
      </dgm:t>
    </dgm:pt>
    <dgm:pt modelId="{B0265EFE-0536-4DD5-BABA-5066C96D6920}" type="pres">
      <dgm:prSet presAssocID="{D280A29C-CFBE-4602-B0FF-6950C980FD31}" presName="desCircle" presStyleLbl="node1" presStyleIdx="5" presStyleCnt="16"/>
      <dgm:spPr/>
      <dgm:t>
        <a:bodyPr/>
        <a:lstStyle/>
        <a:p>
          <a:endParaRPr lang="en-US"/>
        </a:p>
      </dgm:t>
    </dgm:pt>
    <dgm:pt modelId="{FD48AEBA-51E1-404F-A55F-75508E31E4AE}" type="pres">
      <dgm:prSet presAssocID="{D280A29C-CFBE-4602-B0FF-6950C980FD31}" presName="chTx" presStyleLbl="revTx" presStyleIdx="13" presStyleCnt="43"/>
      <dgm:spPr>
        <a:prstGeom prst="rect">
          <a:avLst/>
        </a:prstGeom>
      </dgm:spPr>
      <dgm:t>
        <a:bodyPr/>
        <a:lstStyle/>
        <a:p>
          <a:endParaRPr lang="en-US"/>
        </a:p>
      </dgm:t>
    </dgm:pt>
    <dgm:pt modelId="{D4FD61AF-E653-45E9-9A49-AC64F5410FBD}" type="pres">
      <dgm:prSet presAssocID="{D280A29C-CFBE-4602-B0FF-6950C980FD31}" presName="desTx" presStyleLbl="revTx" presStyleIdx="14" presStyleCnt="43">
        <dgm:presLayoutVars>
          <dgm:bulletEnabled val="1"/>
        </dgm:presLayoutVars>
      </dgm:prSet>
      <dgm:spPr/>
      <dgm:t>
        <a:bodyPr/>
        <a:lstStyle/>
        <a:p>
          <a:endParaRPr lang="en-US"/>
        </a:p>
      </dgm:t>
    </dgm:pt>
    <dgm:pt modelId="{41BFE538-2F16-4DD1-990F-E3FCD3F9C3F4}" type="pres">
      <dgm:prSet presAssocID="{D280A29C-CFBE-4602-B0FF-6950C980FD31}" presName="desBackupRightNorm" presStyleCnt="0"/>
      <dgm:spPr/>
      <dgm:t>
        <a:bodyPr/>
        <a:lstStyle/>
        <a:p>
          <a:endParaRPr lang="en-US"/>
        </a:p>
      </dgm:t>
    </dgm:pt>
    <dgm:pt modelId="{2942AF74-76B6-496C-B7A0-CA55548CA069}" type="pres">
      <dgm:prSet presAssocID="{8371E6E5-4D64-49E4-9FA2-62485EABEA83}" presName="desSpace" presStyleCnt="0"/>
      <dgm:spPr/>
      <dgm:t>
        <a:bodyPr/>
        <a:lstStyle/>
        <a:p>
          <a:endParaRPr lang="en-US"/>
        </a:p>
      </dgm:t>
    </dgm:pt>
    <dgm:pt modelId="{4EF7231C-C9F1-4F91-8D1C-C63638405F91}" type="pres">
      <dgm:prSet presAssocID="{1EAF32EF-2685-41DE-B527-A19EA257EFF2}" presName="parComposite" presStyleCnt="0"/>
      <dgm:spPr/>
      <dgm:t>
        <a:bodyPr/>
        <a:lstStyle/>
        <a:p>
          <a:endParaRPr lang="en-US"/>
        </a:p>
      </dgm:t>
    </dgm:pt>
    <dgm:pt modelId="{4AF980F5-1CFE-4F1C-8701-2120CCF8F1AB}" type="pres">
      <dgm:prSet presAssocID="{1EAF32EF-2685-41DE-B527-A19EA257EFF2}" presName="parBigCircle" presStyleLbl="node0" presStyleIdx="3" presStyleCnt="11"/>
      <dgm:spPr>
        <a:solidFill>
          <a:srgbClr val="49C1C9"/>
        </a:solidFill>
        <a:ln>
          <a:solidFill>
            <a:srgbClr val="49C1C9"/>
          </a:solidFill>
        </a:ln>
      </dgm:spPr>
      <dgm:t>
        <a:bodyPr/>
        <a:lstStyle/>
        <a:p>
          <a:endParaRPr lang="en-US"/>
        </a:p>
      </dgm:t>
    </dgm:pt>
    <dgm:pt modelId="{C21B92A9-8E32-499C-902E-F133C5092D1A}" type="pres">
      <dgm:prSet presAssocID="{1EAF32EF-2685-41DE-B527-A19EA257EFF2}" presName="parTx" presStyleLbl="revTx" presStyleIdx="15" presStyleCnt="43"/>
      <dgm:spPr>
        <a:prstGeom prst="rect">
          <a:avLst/>
        </a:prstGeom>
      </dgm:spPr>
      <dgm:t>
        <a:bodyPr/>
        <a:lstStyle/>
        <a:p>
          <a:endParaRPr lang="en-US"/>
        </a:p>
      </dgm:t>
    </dgm:pt>
    <dgm:pt modelId="{1092A734-3D43-4CCE-BAAB-D03B6FB8C520}" type="pres">
      <dgm:prSet presAssocID="{1EAF32EF-2685-41DE-B527-A19EA257EFF2}" presName="bSpace" presStyleCnt="0"/>
      <dgm:spPr/>
      <dgm:t>
        <a:bodyPr/>
        <a:lstStyle/>
        <a:p>
          <a:endParaRPr lang="en-US"/>
        </a:p>
      </dgm:t>
    </dgm:pt>
    <dgm:pt modelId="{8D515D9C-EF43-47B9-AC9A-09A87EDF6F3D}" type="pres">
      <dgm:prSet presAssocID="{1EAF32EF-2685-41DE-B527-A19EA257EFF2}" presName="parBackupNorm" presStyleCnt="0"/>
      <dgm:spPr/>
      <dgm:t>
        <a:bodyPr/>
        <a:lstStyle/>
        <a:p>
          <a:endParaRPr lang="en-US"/>
        </a:p>
      </dgm:t>
    </dgm:pt>
    <dgm:pt modelId="{FAD7D391-55A1-4EEA-A99A-64E1406DFE67}" type="pres">
      <dgm:prSet presAssocID="{C8B63689-AE32-480F-B66B-8481F7137AF6}" presName="parSpace" presStyleCnt="0"/>
      <dgm:spPr/>
      <dgm:t>
        <a:bodyPr/>
        <a:lstStyle/>
        <a:p>
          <a:endParaRPr lang="en-US"/>
        </a:p>
      </dgm:t>
    </dgm:pt>
    <dgm:pt modelId="{56DDD952-6F6A-4029-9D17-840952762844}" type="pres">
      <dgm:prSet presAssocID="{8A6DB3FE-C39B-447E-9F35-B0AA149632E9}" presName="desBackupLeftNorm" presStyleCnt="0"/>
      <dgm:spPr/>
      <dgm:t>
        <a:bodyPr/>
        <a:lstStyle/>
        <a:p>
          <a:endParaRPr lang="en-US"/>
        </a:p>
      </dgm:t>
    </dgm:pt>
    <dgm:pt modelId="{BCEAA212-1E21-473A-810B-7B4A20144AC7}" type="pres">
      <dgm:prSet presAssocID="{8A6DB3FE-C39B-447E-9F35-B0AA149632E9}" presName="desComposite" presStyleCnt="0"/>
      <dgm:spPr/>
      <dgm:t>
        <a:bodyPr/>
        <a:lstStyle/>
        <a:p>
          <a:endParaRPr lang="en-US"/>
        </a:p>
      </dgm:t>
    </dgm:pt>
    <dgm:pt modelId="{E29272B0-1840-4ADB-9A86-4D800BA7660B}" type="pres">
      <dgm:prSet presAssocID="{8A6DB3FE-C39B-447E-9F35-B0AA149632E9}" presName="desCircle" presStyleLbl="node1" presStyleIdx="6" presStyleCnt="16"/>
      <dgm:spPr/>
      <dgm:t>
        <a:bodyPr/>
        <a:lstStyle/>
        <a:p>
          <a:endParaRPr lang="en-US"/>
        </a:p>
      </dgm:t>
    </dgm:pt>
    <dgm:pt modelId="{C289158A-F0C2-472A-B26B-AE3903472886}" type="pres">
      <dgm:prSet presAssocID="{8A6DB3FE-C39B-447E-9F35-B0AA149632E9}" presName="chTx" presStyleLbl="revTx" presStyleIdx="16" presStyleCnt="43"/>
      <dgm:spPr>
        <a:prstGeom prst="rect">
          <a:avLst/>
        </a:prstGeom>
      </dgm:spPr>
      <dgm:t>
        <a:bodyPr/>
        <a:lstStyle/>
        <a:p>
          <a:endParaRPr lang="en-US"/>
        </a:p>
      </dgm:t>
    </dgm:pt>
    <dgm:pt modelId="{C83A00C4-4E87-475C-B373-0648A481D8EB}" type="pres">
      <dgm:prSet presAssocID="{8A6DB3FE-C39B-447E-9F35-B0AA149632E9}" presName="desTx" presStyleLbl="revTx" presStyleIdx="17" presStyleCnt="43">
        <dgm:presLayoutVars>
          <dgm:bulletEnabled val="1"/>
        </dgm:presLayoutVars>
      </dgm:prSet>
      <dgm:spPr/>
      <dgm:t>
        <a:bodyPr/>
        <a:lstStyle/>
        <a:p>
          <a:endParaRPr lang="en-US"/>
        </a:p>
      </dgm:t>
    </dgm:pt>
    <dgm:pt modelId="{A93CA49B-3551-4E15-9F16-87C9D8940AB2}" type="pres">
      <dgm:prSet presAssocID="{8A6DB3FE-C39B-447E-9F35-B0AA149632E9}" presName="desBackupRightNorm" presStyleCnt="0"/>
      <dgm:spPr/>
      <dgm:t>
        <a:bodyPr/>
        <a:lstStyle/>
        <a:p>
          <a:endParaRPr lang="en-US"/>
        </a:p>
      </dgm:t>
    </dgm:pt>
    <dgm:pt modelId="{4BAB3AD8-192C-45AF-ABFF-EB2AC676A747}" type="pres">
      <dgm:prSet presAssocID="{092AA806-E93B-48B2-8CC6-74C5945CE54C}" presName="desSpace" presStyleCnt="0"/>
      <dgm:spPr/>
      <dgm:t>
        <a:bodyPr/>
        <a:lstStyle/>
        <a:p>
          <a:endParaRPr lang="en-US"/>
        </a:p>
      </dgm:t>
    </dgm:pt>
    <dgm:pt modelId="{DA4153F4-AC5F-48DC-996A-CB795AB6D173}" type="pres">
      <dgm:prSet presAssocID="{2DDCE8BC-7E8F-4F24-9AF1-3D2FEFC98C61}" presName="desBackupLeftNorm" presStyleCnt="0"/>
      <dgm:spPr/>
      <dgm:t>
        <a:bodyPr/>
        <a:lstStyle/>
        <a:p>
          <a:endParaRPr lang="en-US"/>
        </a:p>
      </dgm:t>
    </dgm:pt>
    <dgm:pt modelId="{8974DA83-79DA-4E16-9C1E-74B39C05F085}" type="pres">
      <dgm:prSet presAssocID="{2DDCE8BC-7E8F-4F24-9AF1-3D2FEFC98C61}" presName="desComposite" presStyleCnt="0"/>
      <dgm:spPr/>
      <dgm:t>
        <a:bodyPr/>
        <a:lstStyle/>
        <a:p>
          <a:endParaRPr lang="en-US"/>
        </a:p>
      </dgm:t>
    </dgm:pt>
    <dgm:pt modelId="{82689C49-BD27-4FEC-8F9E-33409B48D5DF}" type="pres">
      <dgm:prSet presAssocID="{2DDCE8BC-7E8F-4F24-9AF1-3D2FEFC98C61}" presName="desCircle" presStyleLbl="node1" presStyleIdx="7" presStyleCnt="16"/>
      <dgm:spPr/>
      <dgm:t>
        <a:bodyPr/>
        <a:lstStyle/>
        <a:p>
          <a:endParaRPr lang="en-US"/>
        </a:p>
      </dgm:t>
    </dgm:pt>
    <dgm:pt modelId="{6B118D5F-9142-4E6C-B2EE-FF9E9AC9EDB8}" type="pres">
      <dgm:prSet presAssocID="{2DDCE8BC-7E8F-4F24-9AF1-3D2FEFC98C61}" presName="chTx" presStyleLbl="revTx" presStyleIdx="18" presStyleCnt="43"/>
      <dgm:spPr/>
      <dgm:t>
        <a:bodyPr/>
        <a:lstStyle/>
        <a:p>
          <a:endParaRPr lang="en-US"/>
        </a:p>
      </dgm:t>
    </dgm:pt>
    <dgm:pt modelId="{37732BCB-C916-400A-8B88-ABD061B82021}" type="pres">
      <dgm:prSet presAssocID="{2DDCE8BC-7E8F-4F24-9AF1-3D2FEFC98C61}" presName="desTx" presStyleLbl="revTx" presStyleIdx="19" presStyleCnt="43">
        <dgm:presLayoutVars>
          <dgm:bulletEnabled val="1"/>
        </dgm:presLayoutVars>
      </dgm:prSet>
      <dgm:spPr/>
      <dgm:t>
        <a:bodyPr/>
        <a:lstStyle/>
        <a:p>
          <a:endParaRPr lang="en-US"/>
        </a:p>
      </dgm:t>
    </dgm:pt>
    <dgm:pt modelId="{9011F80E-49F9-4899-B908-D62AC0C40F85}" type="pres">
      <dgm:prSet presAssocID="{2DDCE8BC-7E8F-4F24-9AF1-3D2FEFC98C61}" presName="desBackupRightNorm" presStyleCnt="0"/>
      <dgm:spPr/>
      <dgm:t>
        <a:bodyPr/>
        <a:lstStyle/>
        <a:p>
          <a:endParaRPr lang="en-US"/>
        </a:p>
      </dgm:t>
    </dgm:pt>
    <dgm:pt modelId="{780480E7-600D-438A-8165-03E2A391B875}" type="pres">
      <dgm:prSet presAssocID="{3B060EF9-1F72-42BD-870A-1865AE3D1752}" presName="desSpace" presStyleCnt="0"/>
      <dgm:spPr/>
      <dgm:t>
        <a:bodyPr/>
        <a:lstStyle/>
        <a:p>
          <a:endParaRPr lang="en-US"/>
        </a:p>
      </dgm:t>
    </dgm:pt>
    <dgm:pt modelId="{BDD180BB-E7D6-424B-BB10-543442B20526}" type="pres">
      <dgm:prSet presAssocID="{C4843CC7-1E96-4B59-9DC6-ACB4F823B6CA}" presName="parComposite" presStyleCnt="0"/>
      <dgm:spPr/>
      <dgm:t>
        <a:bodyPr/>
        <a:lstStyle/>
        <a:p>
          <a:endParaRPr lang="en-US"/>
        </a:p>
      </dgm:t>
    </dgm:pt>
    <dgm:pt modelId="{C91E5157-B099-45D6-9AF6-5D780FCC0741}" type="pres">
      <dgm:prSet presAssocID="{C4843CC7-1E96-4B59-9DC6-ACB4F823B6CA}" presName="parBigCircle" presStyleLbl="node0" presStyleIdx="4" presStyleCnt="11"/>
      <dgm:spPr>
        <a:solidFill>
          <a:srgbClr val="49C1C9"/>
        </a:solidFill>
        <a:ln>
          <a:solidFill>
            <a:srgbClr val="49C1C9"/>
          </a:solidFill>
        </a:ln>
      </dgm:spPr>
      <dgm:t>
        <a:bodyPr/>
        <a:lstStyle/>
        <a:p>
          <a:endParaRPr lang="en-US"/>
        </a:p>
      </dgm:t>
    </dgm:pt>
    <dgm:pt modelId="{BD32F408-1A1D-4F3B-9E8F-4018961D8EE0}" type="pres">
      <dgm:prSet presAssocID="{C4843CC7-1E96-4B59-9DC6-ACB4F823B6CA}" presName="parTx" presStyleLbl="revTx" presStyleIdx="20" presStyleCnt="43"/>
      <dgm:spPr>
        <a:prstGeom prst="rect">
          <a:avLst/>
        </a:prstGeom>
      </dgm:spPr>
      <dgm:t>
        <a:bodyPr/>
        <a:lstStyle/>
        <a:p>
          <a:endParaRPr lang="en-US"/>
        </a:p>
      </dgm:t>
    </dgm:pt>
    <dgm:pt modelId="{AFA50EA1-01B9-4434-81F0-09F78468F491}" type="pres">
      <dgm:prSet presAssocID="{C4843CC7-1E96-4B59-9DC6-ACB4F823B6CA}" presName="bSpace" presStyleCnt="0"/>
      <dgm:spPr/>
      <dgm:t>
        <a:bodyPr/>
        <a:lstStyle/>
        <a:p>
          <a:endParaRPr lang="en-US"/>
        </a:p>
      </dgm:t>
    </dgm:pt>
    <dgm:pt modelId="{A8705CB7-3A00-47B5-9D67-6B49167A9F5F}" type="pres">
      <dgm:prSet presAssocID="{C4843CC7-1E96-4B59-9DC6-ACB4F823B6CA}" presName="parBackupNorm" presStyleCnt="0"/>
      <dgm:spPr/>
      <dgm:t>
        <a:bodyPr/>
        <a:lstStyle/>
        <a:p>
          <a:endParaRPr lang="en-US"/>
        </a:p>
      </dgm:t>
    </dgm:pt>
    <dgm:pt modelId="{5F85F400-DB07-4C0F-B47D-3E3A119A97E2}" type="pres">
      <dgm:prSet presAssocID="{E03609D5-4748-4E3C-8F59-7CA6A6BDD666}" presName="parSpace" presStyleCnt="0"/>
      <dgm:spPr/>
      <dgm:t>
        <a:bodyPr/>
        <a:lstStyle/>
        <a:p>
          <a:endParaRPr lang="en-US"/>
        </a:p>
      </dgm:t>
    </dgm:pt>
    <dgm:pt modelId="{4CC69F9E-9C44-4FE7-A5D1-837B7F7500F9}" type="pres">
      <dgm:prSet presAssocID="{EA1701F6-7B57-4B04-9E00-64FC8D153085}" presName="desBackupLeftNorm" presStyleCnt="0"/>
      <dgm:spPr/>
      <dgm:t>
        <a:bodyPr/>
        <a:lstStyle/>
        <a:p>
          <a:endParaRPr lang="en-US"/>
        </a:p>
      </dgm:t>
    </dgm:pt>
    <dgm:pt modelId="{DC1E3BC9-F45A-46BD-AE86-CB151878B25B}" type="pres">
      <dgm:prSet presAssocID="{EA1701F6-7B57-4B04-9E00-64FC8D153085}" presName="desComposite" presStyleCnt="0"/>
      <dgm:spPr/>
      <dgm:t>
        <a:bodyPr/>
        <a:lstStyle/>
        <a:p>
          <a:endParaRPr lang="en-US"/>
        </a:p>
      </dgm:t>
    </dgm:pt>
    <dgm:pt modelId="{FA37A83F-DCFE-4930-B762-BA4ACC7C2CF7}" type="pres">
      <dgm:prSet presAssocID="{EA1701F6-7B57-4B04-9E00-64FC8D153085}" presName="desCircle" presStyleLbl="node1" presStyleIdx="8" presStyleCnt="16"/>
      <dgm:spPr/>
      <dgm:t>
        <a:bodyPr/>
        <a:lstStyle/>
        <a:p>
          <a:endParaRPr lang="en-US"/>
        </a:p>
      </dgm:t>
    </dgm:pt>
    <dgm:pt modelId="{C74C4CD4-620A-4D12-877A-4F2671E6851F}" type="pres">
      <dgm:prSet presAssocID="{EA1701F6-7B57-4B04-9E00-64FC8D153085}" presName="chTx" presStyleLbl="revTx" presStyleIdx="21" presStyleCnt="43"/>
      <dgm:spPr>
        <a:prstGeom prst="rect">
          <a:avLst/>
        </a:prstGeom>
      </dgm:spPr>
      <dgm:t>
        <a:bodyPr/>
        <a:lstStyle/>
        <a:p>
          <a:endParaRPr lang="en-US"/>
        </a:p>
      </dgm:t>
    </dgm:pt>
    <dgm:pt modelId="{FCF7FA09-DF88-4A61-9695-0DC36D268D20}" type="pres">
      <dgm:prSet presAssocID="{EA1701F6-7B57-4B04-9E00-64FC8D153085}" presName="desTx" presStyleLbl="revTx" presStyleIdx="22" presStyleCnt="43">
        <dgm:presLayoutVars>
          <dgm:bulletEnabled val="1"/>
        </dgm:presLayoutVars>
      </dgm:prSet>
      <dgm:spPr/>
      <dgm:t>
        <a:bodyPr/>
        <a:lstStyle/>
        <a:p>
          <a:endParaRPr lang="en-US"/>
        </a:p>
      </dgm:t>
    </dgm:pt>
    <dgm:pt modelId="{7F95D454-9277-4E23-8DA0-31E0BC467B99}" type="pres">
      <dgm:prSet presAssocID="{EA1701F6-7B57-4B04-9E00-64FC8D153085}" presName="desBackupRightNorm" presStyleCnt="0"/>
      <dgm:spPr/>
      <dgm:t>
        <a:bodyPr/>
        <a:lstStyle/>
        <a:p>
          <a:endParaRPr lang="en-US"/>
        </a:p>
      </dgm:t>
    </dgm:pt>
    <dgm:pt modelId="{55B19629-49BD-483E-9F18-BA61677B354C}" type="pres">
      <dgm:prSet presAssocID="{7CDBA56F-B9FD-42B0-9B00-3DC230E39858}" presName="desSpace" presStyleCnt="0"/>
      <dgm:spPr/>
      <dgm:t>
        <a:bodyPr/>
        <a:lstStyle/>
        <a:p>
          <a:endParaRPr lang="en-US"/>
        </a:p>
      </dgm:t>
    </dgm:pt>
    <dgm:pt modelId="{D0C8D4BB-8F6F-496B-833E-D0027FD7004A}" type="pres">
      <dgm:prSet presAssocID="{FE94DED0-40B5-46AA-925E-C6EE228A2CA3}" presName="desBackupLeftNorm" presStyleCnt="0"/>
      <dgm:spPr/>
      <dgm:t>
        <a:bodyPr/>
        <a:lstStyle/>
        <a:p>
          <a:endParaRPr lang="en-US"/>
        </a:p>
      </dgm:t>
    </dgm:pt>
    <dgm:pt modelId="{0389580B-693C-4A67-900F-1C4721100D63}" type="pres">
      <dgm:prSet presAssocID="{FE94DED0-40B5-46AA-925E-C6EE228A2CA3}" presName="desComposite" presStyleCnt="0"/>
      <dgm:spPr/>
      <dgm:t>
        <a:bodyPr/>
        <a:lstStyle/>
        <a:p>
          <a:endParaRPr lang="en-US"/>
        </a:p>
      </dgm:t>
    </dgm:pt>
    <dgm:pt modelId="{865DCDA5-7302-4FAE-9649-38209F14BD6F}" type="pres">
      <dgm:prSet presAssocID="{FE94DED0-40B5-46AA-925E-C6EE228A2CA3}" presName="desCircle" presStyleLbl="node1" presStyleIdx="9" presStyleCnt="16"/>
      <dgm:spPr/>
      <dgm:t>
        <a:bodyPr/>
        <a:lstStyle/>
        <a:p>
          <a:endParaRPr lang="en-US"/>
        </a:p>
      </dgm:t>
    </dgm:pt>
    <dgm:pt modelId="{D0810207-A1F4-41C1-AC5E-27DA4074687E}" type="pres">
      <dgm:prSet presAssocID="{FE94DED0-40B5-46AA-925E-C6EE228A2CA3}" presName="chTx" presStyleLbl="revTx" presStyleIdx="23" presStyleCnt="43"/>
      <dgm:spPr/>
      <dgm:t>
        <a:bodyPr/>
        <a:lstStyle/>
        <a:p>
          <a:endParaRPr lang="en-US"/>
        </a:p>
      </dgm:t>
    </dgm:pt>
    <dgm:pt modelId="{EADCD396-F2AA-4A8F-9D85-898D852D3A00}" type="pres">
      <dgm:prSet presAssocID="{FE94DED0-40B5-46AA-925E-C6EE228A2CA3}" presName="desTx" presStyleLbl="revTx" presStyleIdx="24" presStyleCnt="43">
        <dgm:presLayoutVars>
          <dgm:bulletEnabled val="1"/>
        </dgm:presLayoutVars>
      </dgm:prSet>
      <dgm:spPr/>
      <dgm:t>
        <a:bodyPr/>
        <a:lstStyle/>
        <a:p>
          <a:endParaRPr lang="en-US"/>
        </a:p>
      </dgm:t>
    </dgm:pt>
    <dgm:pt modelId="{464E8C6B-8B04-4333-B12F-DF94680081D5}" type="pres">
      <dgm:prSet presAssocID="{FE94DED0-40B5-46AA-925E-C6EE228A2CA3}" presName="desBackupRightNorm" presStyleCnt="0"/>
      <dgm:spPr/>
      <dgm:t>
        <a:bodyPr/>
        <a:lstStyle/>
        <a:p>
          <a:endParaRPr lang="en-US"/>
        </a:p>
      </dgm:t>
    </dgm:pt>
    <dgm:pt modelId="{D9AC5AF3-1870-4CC8-A9CD-8948CB8050EB}" type="pres">
      <dgm:prSet presAssocID="{64A2E0DE-78B4-4309-B5F2-8D1725259A75}" presName="desSpace" presStyleCnt="0"/>
      <dgm:spPr/>
      <dgm:t>
        <a:bodyPr/>
        <a:lstStyle/>
        <a:p>
          <a:endParaRPr lang="en-US"/>
        </a:p>
      </dgm:t>
    </dgm:pt>
    <dgm:pt modelId="{3E9C685C-4810-429F-9768-7F011476CF0B}" type="pres">
      <dgm:prSet presAssocID="{E4E99FDF-A28F-4A63-904A-7262363081FD}" presName="parComposite" presStyleCnt="0"/>
      <dgm:spPr/>
      <dgm:t>
        <a:bodyPr/>
        <a:lstStyle/>
        <a:p>
          <a:endParaRPr lang="en-US"/>
        </a:p>
      </dgm:t>
    </dgm:pt>
    <dgm:pt modelId="{6D60EF21-F0C0-4FA6-9C5B-D776791FF90A}" type="pres">
      <dgm:prSet presAssocID="{E4E99FDF-A28F-4A63-904A-7262363081FD}" presName="parBigCircle" presStyleLbl="node0" presStyleIdx="5" presStyleCnt="11"/>
      <dgm:spPr>
        <a:solidFill>
          <a:srgbClr val="49C1C9"/>
        </a:solidFill>
        <a:ln>
          <a:solidFill>
            <a:srgbClr val="49C1C9"/>
          </a:solidFill>
        </a:ln>
      </dgm:spPr>
      <dgm:t>
        <a:bodyPr/>
        <a:lstStyle/>
        <a:p>
          <a:endParaRPr lang="en-US"/>
        </a:p>
      </dgm:t>
    </dgm:pt>
    <dgm:pt modelId="{488E0B96-FD2E-4DC6-8BDC-B65905F9D6AF}" type="pres">
      <dgm:prSet presAssocID="{E4E99FDF-A28F-4A63-904A-7262363081FD}" presName="parTx" presStyleLbl="revTx" presStyleIdx="25" presStyleCnt="43"/>
      <dgm:spPr/>
      <dgm:t>
        <a:bodyPr/>
        <a:lstStyle/>
        <a:p>
          <a:endParaRPr lang="en-US"/>
        </a:p>
      </dgm:t>
    </dgm:pt>
    <dgm:pt modelId="{E6F4F0C2-6F57-49C5-871A-85014F9E9641}" type="pres">
      <dgm:prSet presAssocID="{E4E99FDF-A28F-4A63-904A-7262363081FD}" presName="bSpace" presStyleCnt="0"/>
      <dgm:spPr/>
      <dgm:t>
        <a:bodyPr/>
        <a:lstStyle/>
        <a:p>
          <a:endParaRPr lang="en-US"/>
        </a:p>
      </dgm:t>
    </dgm:pt>
    <dgm:pt modelId="{242F39A4-60D3-447D-886D-04E122238E18}" type="pres">
      <dgm:prSet presAssocID="{E4E99FDF-A28F-4A63-904A-7262363081FD}" presName="parBackupNorm" presStyleCnt="0"/>
      <dgm:spPr/>
      <dgm:t>
        <a:bodyPr/>
        <a:lstStyle/>
        <a:p>
          <a:endParaRPr lang="en-US"/>
        </a:p>
      </dgm:t>
    </dgm:pt>
    <dgm:pt modelId="{0F675B3C-8B06-4E5B-8A24-898B6BCD4FA5}" type="pres">
      <dgm:prSet presAssocID="{B6F00953-0D7B-490D-A728-07EB6928732C}" presName="parSpace" presStyleCnt="0"/>
      <dgm:spPr/>
      <dgm:t>
        <a:bodyPr/>
        <a:lstStyle/>
        <a:p>
          <a:endParaRPr lang="en-US"/>
        </a:p>
      </dgm:t>
    </dgm:pt>
    <dgm:pt modelId="{07FF9062-123A-4E8C-94BB-4A0B88F056FA}" type="pres">
      <dgm:prSet presAssocID="{89FAC31C-1CBD-4000-9345-1203C4C5BECF}" presName="desBackupLeftNorm" presStyleCnt="0"/>
      <dgm:spPr/>
      <dgm:t>
        <a:bodyPr/>
        <a:lstStyle/>
        <a:p>
          <a:endParaRPr lang="en-US"/>
        </a:p>
      </dgm:t>
    </dgm:pt>
    <dgm:pt modelId="{E7A346DF-FF5F-4A82-87F3-792A5E032BD7}" type="pres">
      <dgm:prSet presAssocID="{89FAC31C-1CBD-4000-9345-1203C4C5BECF}" presName="desComposite" presStyleCnt="0"/>
      <dgm:spPr/>
      <dgm:t>
        <a:bodyPr/>
        <a:lstStyle/>
        <a:p>
          <a:endParaRPr lang="en-US"/>
        </a:p>
      </dgm:t>
    </dgm:pt>
    <dgm:pt modelId="{A25FD0A3-6173-4EDE-B758-9AC0A63D9E65}" type="pres">
      <dgm:prSet presAssocID="{89FAC31C-1CBD-4000-9345-1203C4C5BECF}" presName="desCircle" presStyleLbl="node1" presStyleIdx="10" presStyleCnt="16"/>
      <dgm:spPr/>
      <dgm:t>
        <a:bodyPr/>
        <a:lstStyle/>
        <a:p>
          <a:endParaRPr lang="en-US"/>
        </a:p>
      </dgm:t>
    </dgm:pt>
    <dgm:pt modelId="{5F8BD2F3-3EC2-430A-8454-BEF653B69D0C}" type="pres">
      <dgm:prSet presAssocID="{89FAC31C-1CBD-4000-9345-1203C4C5BECF}" presName="chTx" presStyleLbl="revTx" presStyleIdx="26" presStyleCnt="43"/>
      <dgm:spPr/>
      <dgm:t>
        <a:bodyPr/>
        <a:lstStyle/>
        <a:p>
          <a:endParaRPr lang="en-US"/>
        </a:p>
      </dgm:t>
    </dgm:pt>
    <dgm:pt modelId="{7D1A8EC6-160A-4F28-8809-2374001C08AE}" type="pres">
      <dgm:prSet presAssocID="{89FAC31C-1CBD-4000-9345-1203C4C5BECF}" presName="desTx" presStyleLbl="revTx" presStyleIdx="27" presStyleCnt="43">
        <dgm:presLayoutVars>
          <dgm:bulletEnabled val="1"/>
        </dgm:presLayoutVars>
      </dgm:prSet>
      <dgm:spPr/>
      <dgm:t>
        <a:bodyPr/>
        <a:lstStyle/>
        <a:p>
          <a:endParaRPr lang="en-US"/>
        </a:p>
      </dgm:t>
    </dgm:pt>
    <dgm:pt modelId="{D78B32CE-80D9-4D2A-B0B5-AC7281D49ED7}" type="pres">
      <dgm:prSet presAssocID="{89FAC31C-1CBD-4000-9345-1203C4C5BECF}" presName="desBackupRightNorm" presStyleCnt="0"/>
      <dgm:spPr/>
      <dgm:t>
        <a:bodyPr/>
        <a:lstStyle/>
        <a:p>
          <a:endParaRPr lang="en-US"/>
        </a:p>
      </dgm:t>
    </dgm:pt>
    <dgm:pt modelId="{412873E8-ABBA-4342-A9F1-3FDE7FF0F381}" type="pres">
      <dgm:prSet presAssocID="{A2CB49C0-7CB9-49B5-9D61-87444D8DEFDC}" presName="desSpace" presStyleCnt="0"/>
      <dgm:spPr/>
      <dgm:t>
        <a:bodyPr/>
        <a:lstStyle/>
        <a:p>
          <a:endParaRPr lang="en-US"/>
        </a:p>
      </dgm:t>
    </dgm:pt>
    <dgm:pt modelId="{59B2AD2B-1114-4631-9E19-A63650F183D5}" type="pres">
      <dgm:prSet presAssocID="{A7F3636D-5EF7-43AA-93C3-E0819F94B665}" presName="parComposite" presStyleCnt="0"/>
      <dgm:spPr/>
      <dgm:t>
        <a:bodyPr/>
        <a:lstStyle/>
        <a:p>
          <a:endParaRPr lang="en-US"/>
        </a:p>
      </dgm:t>
    </dgm:pt>
    <dgm:pt modelId="{F2E4B9F7-AA7C-491D-B71F-DEDF261B1749}" type="pres">
      <dgm:prSet presAssocID="{A7F3636D-5EF7-43AA-93C3-E0819F94B665}" presName="parBigCircle" presStyleLbl="node0" presStyleIdx="6" presStyleCnt="11"/>
      <dgm:spPr>
        <a:solidFill>
          <a:srgbClr val="49C1C9"/>
        </a:solidFill>
        <a:ln>
          <a:solidFill>
            <a:srgbClr val="49C1C9"/>
          </a:solidFill>
        </a:ln>
      </dgm:spPr>
      <dgm:t>
        <a:bodyPr/>
        <a:lstStyle/>
        <a:p>
          <a:endParaRPr lang="en-US"/>
        </a:p>
      </dgm:t>
    </dgm:pt>
    <dgm:pt modelId="{57FE992B-9085-4CD5-8442-3DF67550BE2F}" type="pres">
      <dgm:prSet presAssocID="{A7F3636D-5EF7-43AA-93C3-E0819F94B665}" presName="parTx" presStyleLbl="revTx" presStyleIdx="28" presStyleCnt="43"/>
      <dgm:spPr/>
      <dgm:t>
        <a:bodyPr/>
        <a:lstStyle/>
        <a:p>
          <a:endParaRPr lang="en-US"/>
        </a:p>
      </dgm:t>
    </dgm:pt>
    <dgm:pt modelId="{3809DDB8-3112-46C0-B641-54B716BC9382}" type="pres">
      <dgm:prSet presAssocID="{A7F3636D-5EF7-43AA-93C3-E0819F94B665}" presName="bSpace" presStyleCnt="0"/>
      <dgm:spPr/>
      <dgm:t>
        <a:bodyPr/>
        <a:lstStyle/>
        <a:p>
          <a:endParaRPr lang="en-US"/>
        </a:p>
      </dgm:t>
    </dgm:pt>
    <dgm:pt modelId="{6B97F88A-D5DE-4FEC-82D7-8BBD0DE9CB7D}" type="pres">
      <dgm:prSet presAssocID="{A7F3636D-5EF7-43AA-93C3-E0819F94B665}" presName="parBackupNorm" presStyleCnt="0"/>
      <dgm:spPr/>
      <dgm:t>
        <a:bodyPr/>
        <a:lstStyle/>
        <a:p>
          <a:endParaRPr lang="en-US"/>
        </a:p>
      </dgm:t>
    </dgm:pt>
    <dgm:pt modelId="{26018142-4B76-4014-9789-AB22D027FF86}" type="pres">
      <dgm:prSet presAssocID="{5D1E8AEF-AEC5-4064-B693-CE93A46CA0E6}" presName="parSpace" presStyleCnt="0"/>
      <dgm:spPr/>
      <dgm:t>
        <a:bodyPr/>
        <a:lstStyle/>
        <a:p>
          <a:endParaRPr lang="en-US"/>
        </a:p>
      </dgm:t>
    </dgm:pt>
    <dgm:pt modelId="{3185B6D9-E3EA-414C-979B-E73A94F1FABE}" type="pres">
      <dgm:prSet presAssocID="{C940C8BA-B344-48DE-A68A-C478230A5588}" presName="desBackupLeftNorm" presStyleCnt="0"/>
      <dgm:spPr/>
      <dgm:t>
        <a:bodyPr/>
        <a:lstStyle/>
        <a:p>
          <a:endParaRPr lang="en-US"/>
        </a:p>
      </dgm:t>
    </dgm:pt>
    <dgm:pt modelId="{5C8ECB78-473B-470D-84BA-F13E13C9DE8E}" type="pres">
      <dgm:prSet presAssocID="{C940C8BA-B344-48DE-A68A-C478230A5588}" presName="desComposite" presStyleCnt="0"/>
      <dgm:spPr/>
      <dgm:t>
        <a:bodyPr/>
        <a:lstStyle/>
        <a:p>
          <a:endParaRPr lang="en-US"/>
        </a:p>
      </dgm:t>
    </dgm:pt>
    <dgm:pt modelId="{7B50191C-CDC4-4336-92C1-5A0BDD7F51A3}" type="pres">
      <dgm:prSet presAssocID="{C940C8BA-B344-48DE-A68A-C478230A5588}" presName="desCircle" presStyleLbl="node1" presStyleIdx="11" presStyleCnt="16"/>
      <dgm:spPr/>
      <dgm:t>
        <a:bodyPr/>
        <a:lstStyle/>
        <a:p>
          <a:endParaRPr lang="en-US"/>
        </a:p>
      </dgm:t>
    </dgm:pt>
    <dgm:pt modelId="{D3FB9F69-C832-443F-9BAA-3682950BA0BB}" type="pres">
      <dgm:prSet presAssocID="{C940C8BA-B344-48DE-A68A-C478230A5588}" presName="chTx" presStyleLbl="revTx" presStyleIdx="29" presStyleCnt="43"/>
      <dgm:spPr/>
      <dgm:t>
        <a:bodyPr/>
        <a:lstStyle/>
        <a:p>
          <a:endParaRPr lang="en-US"/>
        </a:p>
      </dgm:t>
    </dgm:pt>
    <dgm:pt modelId="{52A94828-A2D8-4BED-A26B-6BAB1F85FE1F}" type="pres">
      <dgm:prSet presAssocID="{C940C8BA-B344-48DE-A68A-C478230A5588}" presName="desTx" presStyleLbl="revTx" presStyleIdx="30" presStyleCnt="43">
        <dgm:presLayoutVars>
          <dgm:bulletEnabled val="1"/>
        </dgm:presLayoutVars>
      </dgm:prSet>
      <dgm:spPr/>
      <dgm:t>
        <a:bodyPr/>
        <a:lstStyle/>
        <a:p>
          <a:endParaRPr lang="en-US"/>
        </a:p>
      </dgm:t>
    </dgm:pt>
    <dgm:pt modelId="{D1864766-1A2F-4104-B1D4-47C1D24A4935}" type="pres">
      <dgm:prSet presAssocID="{C940C8BA-B344-48DE-A68A-C478230A5588}" presName="desBackupRightNorm" presStyleCnt="0"/>
      <dgm:spPr/>
      <dgm:t>
        <a:bodyPr/>
        <a:lstStyle/>
        <a:p>
          <a:endParaRPr lang="en-US"/>
        </a:p>
      </dgm:t>
    </dgm:pt>
    <dgm:pt modelId="{718EFA8E-60CB-4611-8331-2E6AC865D956}" type="pres">
      <dgm:prSet presAssocID="{2229BC66-5A9B-4A39-8020-B242E696D4C2}" presName="desSpace" presStyleCnt="0"/>
      <dgm:spPr/>
      <dgm:t>
        <a:bodyPr/>
        <a:lstStyle/>
        <a:p>
          <a:endParaRPr lang="en-US"/>
        </a:p>
      </dgm:t>
    </dgm:pt>
    <dgm:pt modelId="{317BB983-5D99-4D08-8175-C2FB00F3529D}" type="pres">
      <dgm:prSet presAssocID="{EB995DAA-71BB-4D3C-9E20-8295C474FFC2}" presName="desBackupLeftNorm" presStyleCnt="0"/>
      <dgm:spPr/>
      <dgm:t>
        <a:bodyPr/>
        <a:lstStyle/>
        <a:p>
          <a:endParaRPr lang="en-US"/>
        </a:p>
      </dgm:t>
    </dgm:pt>
    <dgm:pt modelId="{186D2C29-7974-476D-B0D7-F0F72AE1F4D8}" type="pres">
      <dgm:prSet presAssocID="{EB995DAA-71BB-4D3C-9E20-8295C474FFC2}" presName="desComposite" presStyleCnt="0"/>
      <dgm:spPr/>
      <dgm:t>
        <a:bodyPr/>
        <a:lstStyle/>
        <a:p>
          <a:endParaRPr lang="en-US"/>
        </a:p>
      </dgm:t>
    </dgm:pt>
    <dgm:pt modelId="{D9FC62EA-5D6B-4784-B0E6-54E51E843BCC}" type="pres">
      <dgm:prSet presAssocID="{EB995DAA-71BB-4D3C-9E20-8295C474FFC2}" presName="desCircle" presStyleLbl="node1" presStyleIdx="12" presStyleCnt="16"/>
      <dgm:spPr/>
      <dgm:t>
        <a:bodyPr/>
        <a:lstStyle/>
        <a:p>
          <a:endParaRPr lang="en-US"/>
        </a:p>
      </dgm:t>
    </dgm:pt>
    <dgm:pt modelId="{50851E00-3520-4465-8B7C-C122158319DE}" type="pres">
      <dgm:prSet presAssocID="{EB995DAA-71BB-4D3C-9E20-8295C474FFC2}" presName="chTx" presStyleLbl="revTx" presStyleIdx="31" presStyleCnt="43"/>
      <dgm:spPr/>
      <dgm:t>
        <a:bodyPr/>
        <a:lstStyle/>
        <a:p>
          <a:endParaRPr lang="en-US"/>
        </a:p>
      </dgm:t>
    </dgm:pt>
    <dgm:pt modelId="{14900B6E-3C49-480F-88D7-3660BC003D5D}" type="pres">
      <dgm:prSet presAssocID="{EB995DAA-71BB-4D3C-9E20-8295C474FFC2}" presName="desTx" presStyleLbl="revTx" presStyleIdx="32" presStyleCnt="43">
        <dgm:presLayoutVars>
          <dgm:bulletEnabled val="1"/>
        </dgm:presLayoutVars>
      </dgm:prSet>
      <dgm:spPr/>
      <dgm:t>
        <a:bodyPr/>
        <a:lstStyle/>
        <a:p>
          <a:endParaRPr lang="en-US"/>
        </a:p>
      </dgm:t>
    </dgm:pt>
    <dgm:pt modelId="{57439D5C-ADED-4CF5-BCB2-7E40710EB0F2}" type="pres">
      <dgm:prSet presAssocID="{EB995DAA-71BB-4D3C-9E20-8295C474FFC2}" presName="desBackupRightNorm" presStyleCnt="0"/>
      <dgm:spPr/>
      <dgm:t>
        <a:bodyPr/>
        <a:lstStyle/>
        <a:p>
          <a:endParaRPr lang="en-US"/>
        </a:p>
      </dgm:t>
    </dgm:pt>
    <dgm:pt modelId="{580848F4-FF0A-4A24-B72A-23586DAF6D4F}" type="pres">
      <dgm:prSet presAssocID="{7C9B283E-24B2-4917-8EAF-AD199C391B9B}" presName="desSpace" presStyleCnt="0"/>
      <dgm:spPr/>
      <dgm:t>
        <a:bodyPr/>
        <a:lstStyle/>
        <a:p>
          <a:endParaRPr lang="en-US"/>
        </a:p>
      </dgm:t>
    </dgm:pt>
    <dgm:pt modelId="{DEB5CB1C-CA8A-4FF1-9652-9B8970B19C59}" type="pres">
      <dgm:prSet presAssocID="{1DCC9D56-7D09-48FB-A709-F716CBA56740}" presName="parComposite" presStyleCnt="0"/>
      <dgm:spPr/>
      <dgm:t>
        <a:bodyPr/>
        <a:lstStyle/>
        <a:p>
          <a:endParaRPr lang="en-US"/>
        </a:p>
      </dgm:t>
    </dgm:pt>
    <dgm:pt modelId="{E9DF207E-2778-4F46-8EBC-3BBEB7700E8F}" type="pres">
      <dgm:prSet presAssocID="{1DCC9D56-7D09-48FB-A709-F716CBA56740}" presName="parBigCircle" presStyleLbl="node0" presStyleIdx="7" presStyleCnt="11"/>
      <dgm:spPr>
        <a:solidFill>
          <a:srgbClr val="49C1C9"/>
        </a:solidFill>
        <a:ln>
          <a:solidFill>
            <a:srgbClr val="49C1C9"/>
          </a:solidFill>
        </a:ln>
      </dgm:spPr>
      <dgm:t>
        <a:bodyPr/>
        <a:lstStyle/>
        <a:p>
          <a:endParaRPr lang="en-US"/>
        </a:p>
      </dgm:t>
    </dgm:pt>
    <dgm:pt modelId="{4F964A3C-7EBC-4F30-8DC7-84CAF8EF2630}" type="pres">
      <dgm:prSet presAssocID="{1DCC9D56-7D09-48FB-A709-F716CBA56740}" presName="parTx" presStyleLbl="revTx" presStyleIdx="33" presStyleCnt="43"/>
      <dgm:spPr/>
      <dgm:t>
        <a:bodyPr/>
        <a:lstStyle/>
        <a:p>
          <a:endParaRPr lang="en-US"/>
        </a:p>
      </dgm:t>
    </dgm:pt>
    <dgm:pt modelId="{D40B6CEF-BB03-43F1-B8CA-20470594CB84}" type="pres">
      <dgm:prSet presAssocID="{1DCC9D56-7D09-48FB-A709-F716CBA56740}" presName="bSpace" presStyleCnt="0"/>
      <dgm:spPr/>
      <dgm:t>
        <a:bodyPr/>
        <a:lstStyle/>
        <a:p>
          <a:endParaRPr lang="en-US"/>
        </a:p>
      </dgm:t>
    </dgm:pt>
    <dgm:pt modelId="{3433A996-5C05-4BEA-BA37-4D54ADF02D3A}" type="pres">
      <dgm:prSet presAssocID="{1DCC9D56-7D09-48FB-A709-F716CBA56740}" presName="parBackupNorm" presStyleCnt="0"/>
      <dgm:spPr/>
      <dgm:t>
        <a:bodyPr/>
        <a:lstStyle/>
        <a:p>
          <a:endParaRPr lang="en-US"/>
        </a:p>
      </dgm:t>
    </dgm:pt>
    <dgm:pt modelId="{500D480F-AFE8-465A-B8C2-96943ECBBD57}" type="pres">
      <dgm:prSet presAssocID="{70DAB008-DBFB-4E12-A5B2-D483777EAAFB}" presName="parSpace" presStyleCnt="0"/>
      <dgm:spPr/>
      <dgm:t>
        <a:bodyPr/>
        <a:lstStyle/>
        <a:p>
          <a:endParaRPr lang="en-US"/>
        </a:p>
      </dgm:t>
    </dgm:pt>
    <dgm:pt modelId="{A84031AE-A9AA-4BDE-823A-6223736C1014}" type="pres">
      <dgm:prSet presAssocID="{5127BB12-2940-4054-B5D0-399333565D3D}" presName="desBackupLeftNorm" presStyleCnt="0"/>
      <dgm:spPr/>
      <dgm:t>
        <a:bodyPr/>
        <a:lstStyle/>
        <a:p>
          <a:endParaRPr lang="en-US"/>
        </a:p>
      </dgm:t>
    </dgm:pt>
    <dgm:pt modelId="{5C3278C2-D1E2-4E2B-AF52-C84F9A926C3A}" type="pres">
      <dgm:prSet presAssocID="{5127BB12-2940-4054-B5D0-399333565D3D}" presName="desComposite" presStyleCnt="0"/>
      <dgm:spPr/>
      <dgm:t>
        <a:bodyPr/>
        <a:lstStyle/>
        <a:p>
          <a:endParaRPr lang="en-US"/>
        </a:p>
      </dgm:t>
    </dgm:pt>
    <dgm:pt modelId="{45E7FBF9-C9FA-4D7D-B67C-6CD00EE30BE0}" type="pres">
      <dgm:prSet presAssocID="{5127BB12-2940-4054-B5D0-399333565D3D}" presName="desCircle" presStyleLbl="node1" presStyleIdx="13" presStyleCnt="16"/>
      <dgm:spPr/>
      <dgm:t>
        <a:bodyPr/>
        <a:lstStyle/>
        <a:p>
          <a:endParaRPr lang="en-US"/>
        </a:p>
      </dgm:t>
    </dgm:pt>
    <dgm:pt modelId="{48229C43-2A3A-4724-9848-5EFDD6CE6230}" type="pres">
      <dgm:prSet presAssocID="{5127BB12-2940-4054-B5D0-399333565D3D}" presName="chTx" presStyleLbl="revTx" presStyleIdx="34" presStyleCnt="43"/>
      <dgm:spPr/>
      <dgm:t>
        <a:bodyPr/>
        <a:lstStyle/>
        <a:p>
          <a:endParaRPr lang="en-US"/>
        </a:p>
      </dgm:t>
    </dgm:pt>
    <dgm:pt modelId="{278952CC-48B1-4832-B9F8-3C88E3E866F5}" type="pres">
      <dgm:prSet presAssocID="{5127BB12-2940-4054-B5D0-399333565D3D}" presName="desTx" presStyleLbl="revTx" presStyleIdx="35" presStyleCnt="43">
        <dgm:presLayoutVars>
          <dgm:bulletEnabled val="1"/>
        </dgm:presLayoutVars>
      </dgm:prSet>
      <dgm:spPr/>
      <dgm:t>
        <a:bodyPr/>
        <a:lstStyle/>
        <a:p>
          <a:endParaRPr lang="en-US"/>
        </a:p>
      </dgm:t>
    </dgm:pt>
    <dgm:pt modelId="{68F1B2B1-A778-4619-9140-7B54CD1715F8}" type="pres">
      <dgm:prSet presAssocID="{5127BB12-2940-4054-B5D0-399333565D3D}" presName="desBackupRightNorm" presStyleCnt="0"/>
      <dgm:spPr/>
      <dgm:t>
        <a:bodyPr/>
        <a:lstStyle/>
        <a:p>
          <a:endParaRPr lang="en-US"/>
        </a:p>
      </dgm:t>
    </dgm:pt>
    <dgm:pt modelId="{058B8E86-17CA-4273-9C00-EF33FFFA4B05}" type="pres">
      <dgm:prSet presAssocID="{0D82AAA4-0332-44EF-ADB8-7D816364EBA3}" presName="desSpace" presStyleCnt="0"/>
      <dgm:spPr/>
      <dgm:t>
        <a:bodyPr/>
        <a:lstStyle/>
        <a:p>
          <a:endParaRPr lang="en-US"/>
        </a:p>
      </dgm:t>
    </dgm:pt>
    <dgm:pt modelId="{81087A0C-63D6-4082-A26B-E1DA0164393F}" type="pres">
      <dgm:prSet presAssocID="{FE2297EB-9739-4CB8-A14C-0C1B0CB1EE8A}" presName="parComposite" presStyleCnt="0"/>
      <dgm:spPr/>
      <dgm:t>
        <a:bodyPr/>
        <a:lstStyle/>
        <a:p>
          <a:endParaRPr lang="en-US"/>
        </a:p>
      </dgm:t>
    </dgm:pt>
    <dgm:pt modelId="{4DA324DB-DA5D-4C05-9A69-1F3C56589195}" type="pres">
      <dgm:prSet presAssocID="{FE2297EB-9739-4CB8-A14C-0C1B0CB1EE8A}" presName="parBigCircle" presStyleLbl="node0" presStyleIdx="8" presStyleCnt="11"/>
      <dgm:spPr>
        <a:solidFill>
          <a:srgbClr val="49C1C9"/>
        </a:solidFill>
        <a:ln>
          <a:solidFill>
            <a:srgbClr val="49C1C9"/>
          </a:solidFill>
        </a:ln>
      </dgm:spPr>
      <dgm:t>
        <a:bodyPr/>
        <a:lstStyle/>
        <a:p>
          <a:endParaRPr lang="en-US"/>
        </a:p>
      </dgm:t>
    </dgm:pt>
    <dgm:pt modelId="{7D6C7A03-D6FE-4837-A9C7-BDD77CF57BE2}" type="pres">
      <dgm:prSet presAssocID="{FE2297EB-9739-4CB8-A14C-0C1B0CB1EE8A}" presName="parTx" presStyleLbl="revTx" presStyleIdx="36" presStyleCnt="43"/>
      <dgm:spPr/>
      <dgm:t>
        <a:bodyPr/>
        <a:lstStyle/>
        <a:p>
          <a:endParaRPr lang="en-US"/>
        </a:p>
      </dgm:t>
    </dgm:pt>
    <dgm:pt modelId="{C74240DE-9FF0-4117-AC4D-136316CB4418}" type="pres">
      <dgm:prSet presAssocID="{FE2297EB-9739-4CB8-A14C-0C1B0CB1EE8A}" presName="bSpace" presStyleCnt="0"/>
      <dgm:spPr/>
      <dgm:t>
        <a:bodyPr/>
        <a:lstStyle/>
        <a:p>
          <a:endParaRPr lang="en-US"/>
        </a:p>
      </dgm:t>
    </dgm:pt>
    <dgm:pt modelId="{93AD402F-3682-4980-AC9C-F5883E7A9227}" type="pres">
      <dgm:prSet presAssocID="{FE2297EB-9739-4CB8-A14C-0C1B0CB1EE8A}" presName="parBackupNorm" presStyleCnt="0"/>
      <dgm:spPr/>
      <dgm:t>
        <a:bodyPr/>
        <a:lstStyle/>
        <a:p>
          <a:endParaRPr lang="en-US"/>
        </a:p>
      </dgm:t>
    </dgm:pt>
    <dgm:pt modelId="{AB460025-3505-46D9-A5C8-EB3F94A66042}" type="pres">
      <dgm:prSet presAssocID="{59BF31A3-0BBD-4768-8C0A-AFF348D0A5A2}" presName="parSpace" presStyleCnt="0"/>
      <dgm:spPr/>
      <dgm:t>
        <a:bodyPr/>
        <a:lstStyle/>
        <a:p>
          <a:endParaRPr lang="en-US"/>
        </a:p>
      </dgm:t>
    </dgm:pt>
    <dgm:pt modelId="{B73CCB56-97AA-4BA9-AAEF-544698A20746}" type="pres">
      <dgm:prSet presAssocID="{74B406B4-2A57-461D-919E-24B7B5084ED2}" presName="desBackupLeftNorm" presStyleCnt="0"/>
      <dgm:spPr/>
      <dgm:t>
        <a:bodyPr/>
        <a:lstStyle/>
        <a:p>
          <a:endParaRPr lang="en-US"/>
        </a:p>
      </dgm:t>
    </dgm:pt>
    <dgm:pt modelId="{3D1F7D21-148B-4B0A-9F39-C64AB1A1E9A2}" type="pres">
      <dgm:prSet presAssocID="{74B406B4-2A57-461D-919E-24B7B5084ED2}" presName="desComposite" presStyleCnt="0"/>
      <dgm:spPr/>
      <dgm:t>
        <a:bodyPr/>
        <a:lstStyle/>
        <a:p>
          <a:endParaRPr lang="en-US"/>
        </a:p>
      </dgm:t>
    </dgm:pt>
    <dgm:pt modelId="{0FD6C2B0-1E9B-4D5B-A23C-D4869C5964E1}" type="pres">
      <dgm:prSet presAssocID="{74B406B4-2A57-461D-919E-24B7B5084ED2}" presName="desCircle" presStyleLbl="node1" presStyleIdx="14" presStyleCnt="16"/>
      <dgm:spPr/>
      <dgm:t>
        <a:bodyPr/>
        <a:lstStyle/>
        <a:p>
          <a:endParaRPr lang="en-US"/>
        </a:p>
      </dgm:t>
    </dgm:pt>
    <dgm:pt modelId="{46169985-6B87-4714-9676-B8BC297549ED}" type="pres">
      <dgm:prSet presAssocID="{74B406B4-2A57-461D-919E-24B7B5084ED2}" presName="chTx" presStyleLbl="revTx" presStyleIdx="37" presStyleCnt="43"/>
      <dgm:spPr/>
      <dgm:t>
        <a:bodyPr/>
        <a:lstStyle/>
        <a:p>
          <a:endParaRPr lang="en-US"/>
        </a:p>
      </dgm:t>
    </dgm:pt>
    <dgm:pt modelId="{E5FD5838-38BF-453D-B442-ACCD2BD0F2B4}" type="pres">
      <dgm:prSet presAssocID="{74B406B4-2A57-461D-919E-24B7B5084ED2}" presName="desTx" presStyleLbl="revTx" presStyleIdx="38" presStyleCnt="43">
        <dgm:presLayoutVars>
          <dgm:bulletEnabled val="1"/>
        </dgm:presLayoutVars>
      </dgm:prSet>
      <dgm:spPr/>
      <dgm:t>
        <a:bodyPr/>
        <a:lstStyle/>
        <a:p>
          <a:endParaRPr lang="en-US"/>
        </a:p>
      </dgm:t>
    </dgm:pt>
    <dgm:pt modelId="{9D4E4A72-14A8-4FB6-9182-31390FC464AF}" type="pres">
      <dgm:prSet presAssocID="{74B406B4-2A57-461D-919E-24B7B5084ED2}" presName="desBackupRightNorm" presStyleCnt="0"/>
      <dgm:spPr/>
      <dgm:t>
        <a:bodyPr/>
        <a:lstStyle/>
        <a:p>
          <a:endParaRPr lang="en-US"/>
        </a:p>
      </dgm:t>
    </dgm:pt>
    <dgm:pt modelId="{3F7F2F2D-8877-46C0-8FEC-6AE1468FC374}" type="pres">
      <dgm:prSet presAssocID="{1FFDA7DC-19D3-4C6C-AAAA-079371DF10AE}" presName="desSpace" presStyleCnt="0"/>
      <dgm:spPr/>
      <dgm:t>
        <a:bodyPr/>
        <a:lstStyle/>
        <a:p>
          <a:endParaRPr lang="en-US"/>
        </a:p>
      </dgm:t>
    </dgm:pt>
    <dgm:pt modelId="{ED962E1D-B79C-4ACA-80F8-86FEB21A4CA3}" type="pres">
      <dgm:prSet presAssocID="{73FB320C-30B6-4F9C-A71C-C91DCABCAB37}" presName="parComposite" presStyleCnt="0"/>
      <dgm:spPr/>
      <dgm:t>
        <a:bodyPr/>
        <a:lstStyle/>
        <a:p>
          <a:endParaRPr lang="en-US"/>
        </a:p>
      </dgm:t>
    </dgm:pt>
    <dgm:pt modelId="{426434EA-48EF-4091-AFD7-23BAE1F80C8B}" type="pres">
      <dgm:prSet presAssocID="{73FB320C-30B6-4F9C-A71C-C91DCABCAB37}" presName="parBigCircle" presStyleLbl="node0" presStyleIdx="9" presStyleCnt="11"/>
      <dgm:spPr>
        <a:solidFill>
          <a:srgbClr val="49C1C9"/>
        </a:solidFill>
        <a:ln>
          <a:solidFill>
            <a:srgbClr val="49C1C9"/>
          </a:solidFill>
        </a:ln>
      </dgm:spPr>
      <dgm:t>
        <a:bodyPr/>
        <a:lstStyle/>
        <a:p>
          <a:endParaRPr lang="en-US"/>
        </a:p>
      </dgm:t>
    </dgm:pt>
    <dgm:pt modelId="{DF225B64-9951-44F6-B973-47A8F28674E8}" type="pres">
      <dgm:prSet presAssocID="{73FB320C-30B6-4F9C-A71C-C91DCABCAB37}" presName="parTx" presStyleLbl="revTx" presStyleIdx="39" presStyleCnt="43"/>
      <dgm:spPr/>
      <dgm:t>
        <a:bodyPr/>
        <a:lstStyle/>
        <a:p>
          <a:endParaRPr lang="en-US"/>
        </a:p>
      </dgm:t>
    </dgm:pt>
    <dgm:pt modelId="{ED38C2F0-71B7-4B5E-BD2E-6A8C345D6561}" type="pres">
      <dgm:prSet presAssocID="{73FB320C-30B6-4F9C-A71C-C91DCABCAB37}" presName="bSpace" presStyleCnt="0"/>
      <dgm:spPr/>
      <dgm:t>
        <a:bodyPr/>
        <a:lstStyle/>
        <a:p>
          <a:endParaRPr lang="en-US"/>
        </a:p>
      </dgm:t>
    </dgm:pt>
    <dgm:pt modelId="{01E9B0A2-0E72-4DF8-8619-6A958B346DD5}" type="pres">
      <dgm:prSet presAssocID="{73FB320C-30B6-4F9C-A71C-C91DCABCAB37}" presName="parBackupNorm" presStyleCnt="0"/>
      <dgm:spPr/>
      <dgm:t>
        <a:bodyPr/>
        <a:lstStyle/>
        <a:p>
          <a:endParaRPr lang="en-US"/>
        </a:p>
      </dgm:t>
    </dgm:pt>
    <dgm:pt modelId="{967CF01C-354D-4DC2-B916-72758D406B13}" type="pres">
      <dgm:prSet presAssocID="{17919FF9-F1D2-47E4-A6F7-0ED5AB2083B2}" presName="parSpace" presStyleCnt="0"/>
      <dgm:spPr/>
      <dgm:t>
        <a:bodyPr/>
        <a:lstStyle/>
        <a:p>
          <a:endParaRPr lang="en-US"/>
        </a:p>
      </dgm:t>
    </dgm:pt>
    <dgm:pt modelId="{6946B235-B70D-4512-88DA-8620DC476455}" type="pres">
      <dgm:prSet presAssocID="{9E6C1F48-9250-4D8F-98B4-EA6DDDF91C4C}" presName="parComposite" presStyleCnt="0"/>
      <dgm:spPr/>
      <dgm:t>
        <a:bodyPr/>
        <a:lstStyle/>
        <a:p>
          <a:endParaRPr lang="en-US"/>
        </a:p>
      </dgm:t>
    </dgm:pt>
    <dgm:pt modelId="{C237B017-85B1-4D84-B5FC-05A0DECCE455}" type="pres">
      <dgm:prSet presAssocID="{9E6C1F48-9250-4D8F-98B4-EA6DDDF91C4C}" presName="parBigCircle" presStyleLbl="node0" presStyleIdx="10" presStyleCnt="11"/>
      <dgm:spPr>
        <a:solidFill>
          <a:srgbClr val="49C1C9"/>
        </a:solidFill>
        <a:ln>
          <a:solidFill>
            <a:srgbClr val="49C1C9"/>
          </a:solidFill>
        </a:ln>
      </dgm:spPr>
      <dgm:t>
        <a:bodyPr/>
        <a:lstStyle/>
        <a:p>
          <a:endParaRPr lang="en-US"/>
        </a:p>
      </dgm:t>
    </dgm:pt>
    <dgm:pt modelId="{102FB489-4F4E-41C2-9DB7-DED6B684119B}" type="pres">
      <dgm:prSet presAssocID="{9E6C1F48-9250-4D8F-98B4-EA6DDDF91C4C}" presName="parTx" presStyleLbl="revTx" presStyleIdx="40" presStyleCnt="43"/>
      <dgm:spPr/>
      <dgm:t>
        <a:bodyPr/>
        <a:lstStyle/>
        <a:p>
          <a:endParaRPr lang="en-US"/>
        </a:p>
      </dgm:t>
    </dgm:pt>
    <dgm:pt modelId="{1F17FC31-72EE-4AEA-A943-B8A4F2897236}" type="pres">
      <dgm:prSet presAssocID="{9E6C1F48-9250-4D8F-98B4-EA6DDDF91C4C}" presName="bSpace" presStyleCnt="0"/>
      <dgm:spPr/>
      <dgm:t>
        <a:bodyPr/>
        <a:lstStyle/>
        <a:p>
          <a:endParaRPr lang="en-US"/>
        </a:p>
      </dgm:t>
    </dgm:pt>
    <dgm:pt modelId="{9347C454-742E-4A15-8A36-F30C60117E3E}" type="pres">
      <dgm:prSet presAssocID="{9E6C1F48-9250-4D8F-98B4-EA6DDDF91C4C}" presName="parBackupNorm" presStyleCnt="0"/>
      <dgm:spPr/>
      <dgm:t>
        <a:bodyPr/>
        <a:lstStyle/>
        <a:p>
          <a:endParaRPr lang="en-US"/>
        </a:p>
      </dgm:t>
    </dgm:pt>
    <dgm:pt modelId="{60D99323-323D-4EAB-A8DE-AC790A4D9F7F}" type="pres">
      <dgm:prSet presAssocID="{F6383C96-E3CD-4EEB-9975-CCFC5083A8E1}" presName="parSpace" presStyleCnt="0"/>
      <dgm:spPr/>
      <dgm:t>
        <a:bodyPr/>
        <a:lstStyle/>
        <a:p>
          <a:endParaRPr lang="en-US"/>
        </a:p>
      </dgm:t>
    </dgm:pt>
    <dgm:pt modelId="{37E9F062-E87E-4D5D-9D3A-DD4E2D6984AC}" type="pres">
      <dgm:prSet presAssocID="{4717BF74-025C-4437-B00F-F2B0D492D18E}" presName="desBackupLeftNorm" presStyleCnt="0"/>
      <dgm:spPr/>
      <dgm:t>
        <a:bodyPr/>
        <a:lstStyle/>
        <a:p>
          <a:endParaRPr lang="en-US"/>
        </a:p>
      </dgm:t>
    </dgm:pt>
    <dgm:pt modelId="{E4B5D13A-7342-40AA-9155-AF9A7CB912BB}" type="pres">
      <dgm:prSet presAssocID="{4717BF74-025C-4437-B00F-F2B0D492D18E}" presName="desComposite" presStyleCnt="0"/>
      <dgm:spPr/>
      <dgm:t>
        <a:bodyPr/>
        <a:lstStyle/>
        <a:p>
          <a:endParaRPr lang="en-US"/>
        </a:p>
      </dgm:t>
    </dgm:pt>
    <dgm:pt modelId="{B509D609-E71A-4516-A1E1-72ECF89E1E5D}" type="pres">
      <dgm:prSet presAssocID="{4717BF74-025C-4437-B00F-F2B0D492D18E}" presName="desCircle" presStyleLbl="node1" presStyleIdx="15" presStyleCnt="16"/>
      <dgm:spPr/>
      <dgm:t>
        <a:bodyPr/>
        <a:lstStyle/>
        <a:p>
          <a:endParaRPr lang="en-US"/>
        </a:p>
      </dgm:t>
    </dgm:pt>
    <dgm:pt modelId="{D0E1ED7E-6B80-49CC-B19A-692D7A3010BF}" type="pres">
      <dgm:prSet presAssocID="{4717BF74-025C-4437-B00F-F2B0D492D18E}" presName="chTx" presStyleLbl="revTx" presStyleIdx="41" presStyleCnt="43"/>
      <dgm:spPr/>
      <dgm:t>
        <a:bodyPr/>
        <a:lstStyle/>
        <a:p>
          <a:endParaRPr lang="en-US"/>
        </a:p>
      </dgm:t>
    </dgm:pt>
    <dgm:pt modelId="{0A9B038A-A9C5-4CD3-AD8D-F5295411F2C8}" type="pres">
      <dgm:prSet presAssocID="{4717BF74-025C-4437-B00F-F2B0D492D18E}" presName="desTx" presStyleLbl="revTx" presStyleIdx="42" presStyleCnt="43">
        <dgm:presLayoutVars>
          <dgm:bulletEnabled val="1"/>
        </dgm:presLayoutVars>
      </dgm:prSet>
      <dgm:spPr/>
      <dgm:t>
        <a:bodyPr/>
        <a:lstStyle/>
        <a:p>
          <a:endParaRPr lang="en-US"/>
        </a:p>
      </dgm:t>
    </dgm:pt>
    <dgm:pt modelId="{7109DA39-E2F4-4FEE-B5A6-8C43739644BA}" type="pres">
      <dgm:prSet presAssocID="{4717BF74-025C-4437-B00F-F2B0D492D18E}" presName="desBackupRightNorm" presStyleCnt="0"/>
      <dgm:spPr/>
      <dgm:t>
        <a:bodyPr/>
        <a:lstStyle/>
        <a:p>
          <a:endParaRPr lang="en-US"/>
        </a:p>
      </dgm:t>
    </dgm:pt>
    <dgm:pt modelId="{4E5D3F5E-5060-45AB-A7CA-D355A817BC8B}" type="pres">
      <dgm:prSet presAssocID="{CFFE6702-14DD-4AFD-8632-DEE6A8F09578}" presName="desSpace" presStyleCnt="0"/>
      <dgm:spPr/>
      <dgm:t>
        <a:bodyPr/>
        <a:lstStyle/>
        <a:p>
          <a:endParaRPr lang="en-US"/>
        </a:p>
      </dgm:t>
    </dgm:pt>
  </dgm:ptLst>
  <dgm:cxnLst>
    <dgm:cxn modelId="{384FBE36-707C-484C-BFEA-45BCBF87EE93}" type="presOf" srcId="{2DDCE8BC-7E8F-4F24-9AF1-3D2FEFC98C61}" destId="{6B118D5F-9142-4E6C-B2EE-FF9E9AC9EDB8}" srcOrd="0" destOrd="0" presId="urn:microsoft.com/office/officeart/2008/layout/CircleAccentTimeline"/>
    <dgm:cxn modelId="{64439882-8367-4151-A0CC-BAA54FA1A268}" type="presOf" srcId="{74B406B4-2A57-461D-919E-24B7B5084ED2}" destId="{46169985-6B87-4714-9676-B8BC297549ED}" srcOrd="0" destOrd="0" presId="urn:microsoft.com/office/officeart/2008/layout/CircleAccentTimeline"/>
    <dgm:cxn modelId="{71EF1350-E2AE-4BB9-BECF-CB189A1C0C96}" type="presOf" srcId="{7FC2D584-30A6-449E-B7CA-341F5F62FAF5}" destId="{2B4BD85E-C901-45C5-8EB9-6B9FEE12A7BE}" srcOrd="0" destOrd="0" presId="urn:microsoft.com/office/officeart/2008/layout/CircleAccentTimeline"/>
    <dgm:cxn modelId="{90C76F42-6525-4415-9575-4D952E2E14EE}" type="presOf" srcId="{0AE14328-0EE2-49D7-98C5-68FCA23BDFFA}" destId="{BCF3A686-42B8-400D-ADAB-FFC1CE9C6893}" srcOrd="0" destOrd="0" presId="urn:microsoft.com/office/officeart/2008/layout/CircleAccentTimeline"/>
    <dgm:cxn modelId="{6CC434D0-8998-4707-9F9B-37FF0FBBFE6F}" type="presOf" srcId="{5F9D0A05-5DE6-42A7-8AE0-AD1F2C3C10F9}" destId="{AE303842-5FAB-4E90-AE7C-23895783E88B}" srcOrd="0" destOrd="0" presId="urn:microsoft.com/office/officeart/2008/layout/CircleAccentTimeline"/>
    <dgm:cxn modelId="{3AE02E16-AC20-435E-8A16-78D9C8AF8D13}" type="presOf" srcId="{C940C8BA-B344-48DE-A68A-C478230A5588}" destId="{D3FB9F69-C832-443F-9BAA-3682950BA0BB}" srcOrd="0" destOrd="0" presId="urn:microsoft.com/office/officeart/2008/layout/CircleAccentTimeline"/>
    <dgm:cxn modelId="{B4E4664C-2BB7-4195-971F-F79B38F44C6E}" srcId="{28E50F4E-A211-4387-B97C-8204D2D63C7E}" destId="{0AEA99DD-79F2-454B-89E9-FC77396C9F1D}" srcOrd="1" destOrd="0" parTransId="{A2D73402-9AD4-47A3-93FB-B3C18E3B4F0C}" sibTransId="{602E552B-1247-4A9C-B655-B1B1185966C0}"/>
    <dgm:cxn modelId="{B066E936-9E6D-44BA-AFE6-1FD4A874EA8B}" type="presOf" srcId="{E4E99FDF-A28F-4A63-904A-7262363081FD}" destId="{488E0B96-FD2E-4DC6-8BDC-B65905F9D6AF}" srcOrd="0" destOrd="0" presId="urn:microsoft.com/office/officeart/2008/layout/CircleAccentTimeline"/>
    <dgm:cxn modelId="{E505D1D8-0F84-4A3D-B86A-4F8EB36AC49F}" type="presOf" srcId="{73FB320C-30B6-4F9C-A71C-C91DCABCAB37}" destId="{DF225B64-9951-44F6-B973-47A8F28674E8}" srcOrd="0" destOrd="0" presId="urn:microsoft.com/office/officeart/2008/layout/CircleAccentTimeline"/>
    <dgm:cxn modelId="{4E69C7A7-4F17-47CC-A055-8F96B8F08B24}" srcId="{E4EAE2BA-E6E9-47BE-90DA-7CC8F543793A}" destId="{1DCC9D56-7D09-48FB-A709-F716CBA56740}" srcOrd="7" destOrd="0" parTransId="{3B7AF79B-C899-4426-9B38-089F481DC447}" sibTransId="{70DAB008-DBFB-4E12-A5B2-D483777EAAFB}"/>
    <dgm:cxn modelId="{DE067B6E-5705-40C5-95E8-34489ECF6FE3}" srcId="{1EAF32EF-2685-41DE-B527-A19EA257EFF2}" destId="{8A6DB3FE-C39B-447E-9F35-B0AA149632E9}" srcOrd="0" destOrd="0" parTransId="{59337257-76BB-40A8-A3C4-453905802E16}" sibTransId="{092AA806-E93B-48B2-8CC6-74C5945CE54C}"/>
    <dgm:cxn modelId="{1F0F0243-FB20-4351-BC54-2D0CA28F4BC6}" type="presOf" srcId="{EA1701F6-7B57-4B04-9E00-64FC8D153085}" destId="{C74C4CD4-620A-4D12-877A-4F2671E6851F}" srcOrd="0" destOrd="0" presId="urn:microsoft.com/office/officeart/2008/layout/CircleAccentTimeline"/>
    <dgm:cxn modelId="{286AFB7D-B1C7-456B-87F7-02E82C2562B5}" srcId="{E4EAE2BA-E6E9-47BE-90DA-7CC8F543793A}" destId="{E4E99FDF-A28F-4A63-904A-7262363081FD}" srcOrd="5" destOrd="0" parTransId="{3ED8B3EE-8E17-4F75-AFE9-012813EE3EAE}" sibTransId="{B6F00953-0D7B-490D-A728-07EB6928732C}"/>
    <dgm:cxn modelId="{CEB510A9-9324-4E5D-B45E-7620ED91798A}" srcId="{7FC2D584-30A6-449E-B7CA-341F5F62FAF5}" destId="{5F9D0A05-5DE6-42A7-8AE0-AD1F2C3C10F9}" srcOrd="1" destOrd="0" parTransId="{76F5610A-0411-4C0D-BC9D-9D6B53E7DD81}" sibTransId="{BD3A2870-5F9D-45AE-999F-527EDD892168}"/>
    <dgm:cxn modelId="{E27A7628-5BFC-4297-9937-95988EDA68D4}" srcId="{A7F3636D-5EF7-43AA-93C3-E0819F94B665}" destId="{C940C8BA-B344-48DE-A68A-C478230A5588}" srcOrd="0" destOrd="0" parTransId="{2FE3866C-3CB9-4ABB-858B-124BE4A2C553}" sibTransId="{2229BC66-5A9B-4A39-8020-B242E696D4C2}"/>
    <dgm:cxn modelId="{ABAC2C78-83E9-4286-B3F8-C6E9471339C7}" srcId="{A7F3636D-5EF7-43AA-93C3-E0819F94B665}" destId="{EB995DAA-71BB-4D3C-9E20-8295C474FFC2}" srcOrd="1" destOrd="0" parTransId="{CF48467D-0560-4DE6-8570-2BCCCF1ED14A}" sibTransId="{7C9B283E-24B2-4917-8EAF-AD199C391B9B}"/>
    <dgm:cxn modelId="{F8062328-1267-4E57-A9C2-B77DBAB56064}" srcId="{1DCC9D56-7D09-48FB-A709-F716CBA56740}" destId="{5127BB12-2940-4054-B5D0-399333565D3D}" srcOrd="0" destOrd="0" parTransId="{09717312-8B9A-497D-B309-41649FC28E17}" sibTransId="{0D82AAA4-0332-44EF-ADB8-7D816364EBA3}"/>
    <dgm:cxn modelId="{DEB80392-1DBD-4529-8F57-EA8D440FCAC3}" srcId="{E4EAE2BA-E6E9-47BE-90DA-7CC8F543793A}" destId="{73FB320C-30B6-4F9C-A71C-C91DCABCAB37}" srcOrd="9" destOrd="0" parTransId="{5FCD7FC5-DCA1-4F0E-95E9-EE87FAFE4F08}" sibTransId="{17919FF9-F1D2-47E4-A6F7-0ED5AB2083B2}"/>
    <dgm:cxn modelId="{FE3A0B28-C607-4FDD-A667-50E25D37BEB9}" type="presOf" srcId="{D280A29C-CFBE-4602-B0FF-6950C980FD31}" destId="{FD48AEBA-51E1-404F-A55F-75508E31E4AE}" srcOrd="0" destOrd="0" presId="urn:microsoft.com/office/officeart/2008/layout/CircleAccentTimeline"/>
    <dgm:cxn modelId="{D6479A52-C2AE-4985-BD85-9165475BBA59}" srcId="{7FC2D584-30A6-449E-B7CA-341F5F62FAF5}" destId="{BEBD2E8F-9F31-456C-BE8E-985839D510CB}" srcOrd="0" destOrd="0" parTransId="{3B132B28-2D6E-49C0-AF2E-E1A6EAE7EF1E}" sibTransId="{64A3F55B-44B2-4C45-A0A8-7EBD6F46A498}"/>
    <dgm:cxn modelId="{8BD7866B-DDD5-41E6-95A5-BF4571C13118}" type="presOf" srcId="{EB995DAA-71BB-4D3C-9E20-8295C474FFC2}" destId="{50851E00-3520-4465-8B7C-C122158319DE}" srcOrd="0" destOrd="0" presId="urn:microsoft.com/office/officeart/2008/layout/CircleAccentTimeline"/>
    <dgm:cxn modelId="{2E7104F8-D39B-4D0D-B04E-BC69B5A8963F}" type="presOf" srcId="{A7F3636D-5EF7-43AA-93C3-E0819F94B665}" destId="{57FE992B-9085-4CD5-8442-3DF67550BE2F}" srcOrd="0" destOrd="0" presId="urn:microsoft.com/office/officeart/2008/layout/CircleAccentTimeline"/>
    <dgm:cxn modelId="{42D2E9F9-3F24-41E1-B17F-032172571AD1}" srcId="{E4EAE2BA-E6E9-47BE-90DA-7CC8F543793A}" destId="{A7F3636D-5EF7-43AA-93C3-E0819F94B665}" srcOrd="6" destOrd="0" parTransId="{291B3DF9-7E4F-4D38-8EC0-CBAB186D2098}" sibTransId="{5D1E8AEF-AEC5-4064-B693-CE93A46CA0E6}"/>
    <dgm:cxn modelId="{037D1ED7-9660-475E-907C-F4AD249CA9F1}" srcId="{28E50F4E-A211-4387-B97C-8204D2D63C7E}" destId="{4197E540-D10F-4BDA-84C9-B2027B240EEB}" srcOrd="0" destOrd="0" parTransId="{78BB0D03-C1B0-4614-BB63-23D6CFFED62B}" sibTransId="{6EE9F422-00AE-4222-BD4F-062656D802FD}"/>
    <dgm:cxn modelId="{A81889D7-B4F1-469E-A91B-D36894BED34C}" srcId="{E4EAE2BA-E6E9-47BE-90DA-7CC8F543793A}" destId="{C4843CC7-1E96-4B59-9DC6-ACB4F823B6CA}" srcOrd="4" destOrd="0" parTransId="{B45DE71B-8C61-4A29-BBB0-5AA953CF7542}" sibTransId="{E03609D5-4748-4E3C-8F59-7CA6A6BDD666}"/>
    <dgm:cxn modelId="{E61A8343-280A-4C37-8CE2-A01EE8089715}" srcId="{E4EAE2BA-E6E9-47BE-90DA-7CC8F543793A}" destId="{9E6C1F48-9250-4D8F-98B4-EA6DDDF91C4C}" srcOrd="10" destOrd="0" parTransId="{2B8D31F0-5C89-49F2-B23F-04A5D8A08067}" sibTransId="{F6383C96-E3CD-4EEB-9975-CCFC5083A8E1}"/>
    <dgm:cxn modelId="{02F61C35-ED84-4E45-AF9F-6991609FB217}" srcId="{FE2297EB-9739-4CB8-A14C-0C1B0CB1EE8A}" destId="{74B406B4-2A57-461D-919E-24B7B5084ED2}" srcOrd="0" destOrd="0" parTransId="{283BAA28-0F98-4DA7-B69D-4D31A67CA068}" sibTransId="{1FFDA7DC-19D3-4C6C-AAAA-079371DF10AE}"/>
    <dgm:cxn modelId="{283F8578-61AB-4F3A-B8D5-79928B6E421A}" srcId="{E4EAE2BA-E6E9-47BE-90DA-7CC8F543793A}" destId="{7FC2D584-30A6-449E-B7CA-341F5F62FAF5}" srcOrd="2" destOrd="0" parTransId="{5B8A5422-3BF7-4359-9198-DC33B9CC121C}" sibTransId="{9BCC6C0B-54DD-42A5-A6A4-57FEEA70C7B5}"/>
    <dgm:cxn modelId="{8B8CF0A1-81D4-48C2-887A-00BB73313341}" type="presOf" srcId="{4197E540-D10F-4BDA-84C9-B2027B240EEB}" destId="{D80838CA-4B5F-4759-A83E-18025D22CD8E}" srcOrd="0" destOrd="0" presId="urn:microsoft.com/office/officeart/2008/layout/CircleAccentTimeline"/>
    <dgm:cxn modelId="{4443E61E-3785-4285-AA4A-11070DB1583F}" type="presOf" srcId="{0AEA99DD-79F2-454B-89E9-FC77396C9F1D}" destId="{FDF47E5F-174C-4606-A5A6-ED4628A0F400}" srcOrd="0" destOrd="0" presId="urn:microsoft.com/office/officeart/2008/layout/CircleAccentTimeline"/>
    <dgm:cxn modelId="{798D2AB2-4587-4243-8DD7-269B575CC302}" type="presOf" srcId="{89FAC31C-1CBD-4000-9345-1203C4C5BECF}" destId="{5F8BD2F3-3EC2-430A-8454-BEF653B69D0C}" srcOrd="0" destOrd="0" presId="urn:microsoft.com/office/officeart/2008/layout/CircleAccentTimeline"/>
    <dgm:cxn modelId="{017ADF21-36B7-42F5-B621-CD8135FABF0C}" type="presOf" srcId="{BEBD2E8F-9F31-456C-BE8E-985839D510CB}" destId="{8D2B49BE-29BF-4788-A773-3D6EEF8DF03F}" srcOrd="0" destOrd="0" presId="urn:microsoft.com/office/officeart/2008/layout/CircleAccentTimeline"/>
    <dgm:cxn modelId="{270815E9-4A88-4DB4-9040-920BB982ABD8}" srcId="{E4EAE2BA-E6E9-47BE-90DA-7CC8F543793A}" destId="{1EAF32EF-2685-41DE-B527-A19EA257EFF2}" srcOrd="3" destOrd="0" parTransId="{180ECF10-61BF-4891-A06A-93E397C04263}" sibTransId="{C8B63689-AE32-480F-B66B-8481F7137AF6}"/>
    <dgm:cxn modelId="{22921535-015B-4177-A780-B606E13ADE6C}" srcId="{C4843CC7-1E96-4B59-9DC6-ACB4F823B6CA}" destId="{FE94DED0-40B5-46AA-925E-C6EE228A2CA3}" srcOrd="1" destOrd="0" parTransId="{F7AD9211-0E50-45EC-93B6-A292A4A9D88C}" sibTransId="{64A2E0DE-78B4-4309-B5F2-8D1725259A75}"/>
    <dgm:cxn modelId="{F57C7D7A-662C-46F8-8B08-98E61D48C798}" type="presOf" srcId="{FE2297EB-9739-4CB8-A14C-0C1B0CB1EE8A}" destId="{7D6C7A03-D6FE-4837-A9C7-BDD77CF57BE2}" srcOrd="0" destOrd="0" presId="urn:microsoft.com/office/officeart/2008/layout/CircleAccentTimeline"/>
    <dgm:cxn modelId="{39AF9F84-592C-4715-B816-2A454335FA6D}" srcId="{E4EAE2BA-E6E9-47BE-90DA-7CC8F543793A}" destId="{5A22019F-6F97-4DC3-963A-583D3D54A632}" srcOrd="1" destOrd="0" parTransId="{B9D94E7B-0198-4684-BCA7-D1F15AB8F901}" sibTransId="{40C46F67-A448-4DFF-9ACB-C354C5196E83}"/>
    <dgm:cxn modelId="{6B7064F2-35B5-454D-A198-45ED08258BD1}" type="presOf" srcId="{C4843CC7-1E96-4B59-9DC6-ACB4F823B6CA}" destId="{BD32F408-1A1D-4F3B-9E8F-4018961D8EE0}" srcOrd="0" destOrd="0" presId="urn:microsoft.com/office/officeart/2008/layout/CircleAccentTimeline"/>
    <dgm:cxn modelId="{BA3CFCB0-19EA-4623-8D44-C12F9BD43299}" type="presOf" srcId="{4717BF74-025C-4437-B00F-F2B0D492D18E}" destId="{D0E1ED7E-6B80-49CC-B19A-692D7A3010BF}" srcOrd="0" destOrd="0" presId="urn:microsoft.com/office/officeart/2008/layout/CircleAccentTimeline"/>
    <dgm:cxn modelId="{95A6846C-3193-47F2-A507-34F68842771A}" srcId="{7FC2D584-30A6-449E-B7CA-341F5F62FAF5}" destId="{D280A29C-CFBE-4602-B0FF-6950C980FD31}" srcOrd="2" destOrd="0" parTransId="{A06CCC03-776B-4E28-82F1-2DD4D8361562}" sibTransId="{8371E6E5-4D64-49E4-9FA2-62485EABEA83}"/>
    <dgm:cxn modelId="{1373AE0E-77FF-4F6F-AC50-719614683001}" type="presOf" srcId="{1EAF32EF-2685-41DE-B527-A19EA257EFF2}" destId="{C21B92A9-8E32-499C-902E-F133C5092D1A}" srcOrd="0" destOrd="0" presId="urn:microsoft.com/office/officeart/2008/layout/CircleAccentTimeline"/>
    <dgm:cxn modelId="{90B438EA-49B8-4B29-AB97-BA2795FE1C58}" type="presOf" srcId="{8A6DB3FE-C39B-447E-9F35-B0AA149632E9}" destId="{C289158A-F0C2-472A-B26B-AE3903472886}" srcOrd="0" destOrd="0" presId="urn:microsoft.com/office/officeart/2008/layout/CircleAccentTimeline"/>
    <dgm:cxn modelId="{8A722DB8-690F-4486-8D68-C5FBE3FBBBBD}" srcId="{5A22019F-6F97-4DC3-963A-583D3D54A632}" destId="{0AE14328-0EE2-49D7-98C5-68FCA23BDFFA}" srcOrd="0" destOrd="0" parTransId="{EA9DC085-EAD3-474C-B8A0-5119234F5699}" sibTransId="{5E40F6E7-1E16-499D-BD19-570269F4F62E}"/>
    <dgm:cxn modelId="{86E0CF46-3304-43F3-89DB-39A29C89134A}" type="presOf" srcId="{5127BB12-2940-4054-B5D0-399333565D3D}" destId="{48229C43-2A3A-4724-9848-5EFDD6CE6230}" srcOrd="0" destOrd="0" presId="urn:microsoft.com/office/officeart/2008/layout/CircleAccentTimeline"/>
    <dgm:cxn modelId="{BA9B6391-28F3-432B-8DFB-35CA6F9C21E6}" type="presOf" srcId="{FE94DED0-40B5-46AA-925E-C6EE228A2CA3}" destId="{D0810207-A1F4-41C1-AC5E-27DA4074687E}" srcOrd="0" destOrd="0" presId="urn:microsoft.com/office/officeart/2008/layout/CircleAccentTimeline"/>
    <dgm:cxn modelId="{69E98799-F8F1-4C31-8E60-B0C97361DD16}" type="presOf" srcId="{E4EAE2BA-E6E9-47BE-90DA-7CC8F543793A}" destId="{C666E99A-EA2A-4513-B163-536A725EC1D4}" srcOrd="0" destOrd="0" presId="urn:microsoft.com/office/officeart/2008/layout/CircleAccentTimeline"/>
    <dgm:cxn modelId="{012C9156-3C48-42BC-98AD-0FAEAAEC18D8}" srcId="{E4EAE2BA-E6E9-47BE-90DA-7CC8F543793A}" destId="{FE2297EB-9739-4CB8-A14C-0C1B0CB1EE8A}" srcOrd="8" destOrd="0" parTransId="{47777C1C-0B03-4E6B-B099-CAEF84108E4C}" sibTransId="{59BF31A3-0BBD-4768-8C0A-AFF348D0A5A2}"/>
    <dgm:cxn modelId="{6D9EFF42-FF3B-4F75-94EF-B7C6BFB5D2E2}" srcId="{9E6C1F48-9250-4D8F-98B4-EA6DDDF91C4C}" destId="{4717BF74-025C-4437-B00F-F2B0D492D18E}" srcOrd="0" destOrd="0" parTransId="{54BA9F9D-232A-4C44-8ABB-AC164B39BA72}" sibTransId="{CFFE6702-14DD-4AFD-8632-DEE6A8F09578}"/>
    <dgm:cxn modelId="{4920B8EB-3834-48A9-A9C1-849E8A4553DA}" type="presOf" srcId="{9E6C1F48-9250-4D8F-98B4-EA6DDDF91C4C}" destId="{102FB489-4F4E-41C2-9DB7-DED6B684119B}" srcOrd="0" destOrd="0" presId="urn:microsoft.com/office/officeart/2008/layout/CircleAccentTimeline"/>
    <dgm:cxn modelId="{331F5874-E943-4D33-96E1-78F39180A93E}" type="presOf" srcId="{28E50F4E-A211-4387-B97C-8204D2D63C7E}" destId="{66FE321E-6221-430D-95E7-19DBF56E205F}" srcOrd="0" destOrd="0" presId="urn:microsoft.com/office/officeart/2008/layout/CircleAccentTimeline"/>
    <dgm:cxn modelId="{61E8F949-F7CC-4B47-A3A8-C8EE0B84A4BE}" type="presOf" srcId="{5A22019F-6F97-4DC3-963A-583D3D54A632}" destId="{7D6BBD8D-95C7-4AC1-BA07-93F97F0B736B}" srcOrd="0" destOrd="0" presId="urn:microsoft.com/office/officeart/2008/layout/CircleAccentTimeline"/>
    <dgm:cxn modelId="{591B6987-0B46-4140-BEE1-90F05104E0C2}" type="presOf" srcId="{1DCC9D56-7D09-48FB-A709-F716CBA56740}" destId="{4F964A3C-7EBC-4F30-8DC7-84CAF8EF2630}" srcOrd="0" destOrd="0" presId="urn:microsoft.com/office/officeart/2008/layout/CircleAccentTimeline"/>
    <dgm:cxn modelId="{37C0CE5B-4B3C-40A8-B117-A70DBC63B99C}" srcId="{1EAF32EF-2685-41DE-B527-A19EA257EFF2}" destId="{2DDCE8BC-7E8F-4F24-9AF1-3D2FEFC98C61}" srcOrd="1" destOrd="0" parTransId="{30758A4A-A717-43A7-B46D-AC7D463330CE}" sibTransId="{3B060EF9-1F72-42BD-870A-1865AE3D1752}"/>
    <dgm:cxn modelId="{AA493673-DAC7-4571-B247-A7E1C831035C}" srcId="{C4843CC7-1E96-4B59-9DC6-ACB4F823B6CA}" destId="{EA1701F6-7B57-4B04-9E00-64FC8D153085}" srcOrd="0" destOrd="0" parTransId="{A6530B81-68FB-4CB6-934B-339EA4E796B5}" sibTransId="{7CDBA56F-B9FD-42B0-9B00-3DC230E39858}"/>
    <dgm:cxn modelId="{22B998FB-6DA3-44DE-8039-70A44451540E}" srcId="{E4EAE2BA-E6E9-47BE-90DA-7CC8F543793A}" destId="{28E50F4E-A211-4387-B97C-8204D2D63C7E}" srcOrd="0" destOrd="0" parTransId="{3ECDEA85-0997-4DE7-BDA1-9D27574A1BE6}" sibTransId="{7E88C0FE-9E9F-45D8-9EB3-4AB6E6B956AA}"/>
    <dgm:cxn modelId="{554AF06F-443F-44B8-8D87-E43E100CA5A1}" srcId="{E4E99FDF-A28F-4A63-904A-7262363081FD}" destId="{89FAC31C-1CBD-4000-9345-1203C4C5BECF}" srcOrd="0" destOrd="0" parTransId="{F3B8695F-7EDE-42A6-9B04-B50C0B6AEC41}" sibTransId="{A2CB49C0-7CB9-49B5-9D61-87444D8DEFDC}"/>
    <dgm:cxn modelId="{E62D5AE0-AE02-483A-BAA9-B457EC090732}" type="presParOf" srcId="{C666E99A-EA2A-4513-B163-536A725EC1D4}" destId="{E2E3C590-7FC4-4000-9B21-30C11C32C517}" srcOrd="0" destOrd="0" presId="urn:microsoft.com/office/officeart/2008/layout/CircleAccentTimeline"/>
    <dgm:cxn modelId="{272CF0E9-8C77-4CD5-96B0-926E925CBD25}" type="presParOf" srcId="{E2E3C590-7FC4-4000-9B21-30C11C32C517}" destId="{28017CDB-A29D-4E6F-AB4C-798EBE6DA64D}" srcOrd="0" destOrd="0" presId="urn:microsoft.com/office/officeart/2008/layout/CircleAccentTimeline"/>
    <dgm:cxn modelId="{6C15EC03-D76E-4FAA-8872-772610B63773}" type="presParOf" srcId="{E2E3C590-7FC4-4000-9B21-30C11C32C517}" destId="{66FE321E-6221-430D-95E7-19DBF56E205F}" srcOrd="1" destOrd="0" presId="urn:microsoft.com/office/officeart/2008/layout/CircleAccentTimeline"/>
    <dgm:cxn modelId="{2330F32A-AA9D-48D9-B044-0E8BE00FDF79}" type="presParOf" srcId="{E2E3C590-7FC4-4000-9B21-30C11C32C517}" destId="{1BA0E56F-434D-4EE4-89C5-185FC0CE6AAD}" srcOrd="2" destOrd="0" presId="urn:microsoft.com/office/officeart/2008/layout/CircleAccentTimeline"/>
    <dgm:cxn modelId="{F6842E77-4EEE-42E7-9EC5-C3F2582D17B0}" type="presParOf" srcId="{C666E99A-EA2A-4513-B163-536A725EC1D4}" destId="{EAEC0C39-E95A-4854-99AC-F1FAA31657FA}" srcOrd="1" destOrd="0" presId="urn:microsoft.com/office/officeart/2008/layout/CircleAccentTimeline"/>
    <dgm:cxn modelId="{6C01643D-6018-4CFD-B54B-905DB7860F4A}" type="presParOf" srcId="{C666E99A-EA2A-4513-B163-536A725EC1D4}" destId="{5744958A-2933-4B47-B6EB-7D7C8BFCEF84}" srcOrd="2" destOrd="0" presId="urn:microsoft.com/office/officeart/2008/layout/CircleAccentTimeline"/>
    <dgm:cxn modelId="{C4BD2963-E33B-4FF7-A11D-AD557DA9BB37}" type="presParOf" srcId="{C666E99A-EA2A-4513-B163-536A725EC1D4}" destId="{CCD12751-D9E3-4387-BBF9-8F2AF6D49D1B}" srcOrd="3" destOrd="0" presId="urn:microsoft.com/office/officeart/2008/layout/CircleAccentTimeline"/>
    <dgm:cxn modelId="{9326CB8C-8F62-47D8-8353-8D8D5CF963CD}" type="presParOf" srcId="{C666E99A-EA2A-4513-B163-536A725EC1D4}" destId="{B394CEEB-24B6-4BA8-A206-1534BEDAD694}" srcOrd="4" destOrd="0" presId="urn:microsoft.com/office/officeart/2008/layout/CircleAccentTimeline"/>
    <dgm:cxn modelId="{2C7CF06C-A49F-4D6B-8DE4-16986EC03D6B}" type="presParOf" srcId="{B394CEEB-24B6-4BA8-A206-1534BEDAD694}" destId="{51C5ACA6-33FD-4668-B3B1-157C98F240BE}" srcOrd="0" destOrd="0" presId="urn:microsoft.com/office/officeart/2008/layout/CircleAccentTimeline"/>
    <dgm:cxn modelId="{F75D6587-97F2-4EB6-A95F-05EB83ED950E}" type="presParOf" srcId="{B394CEEB-24B6-4BA8-A206-1534BEDAD694}" destId="{D80838CA-4B5F-4759-A83E-18025D22CD8E}" srcOrd="1" destOrd="0" presId="urn:microsoft.com/office/officeart/2008/layout/CircleAccentTimeline"/>
    <dgm:cxn modelId="{FE740D59-EE3B-4E91-BD47-F22FB30D2FA5}" type="presParOf" srcId="{B394CEEB-24B6-4BA8-A206-1534BEDAD694}" destId="{47163255-F5AC-461E-9A86-3B86DCAB719C}" srcOrd="2" destOrd="0" presId="urn:microsoft.com/office/officeart/2008/layout/CircleAccentTimeline"/>
    <dgm:cxn modelId="{31A3E0FB-4F85-4B63-81DD-F59A62EF7D0B}" type="presParOf" srcId="{C666E99A-EA2A-4513-B163-536A725EC1D4}" destId="{88A42219-4A4E-4479-8CC6-055AA19695B3}" srcOrd="5" destOrd="0" presId="urn:microsoft.com/office/officeart/2008/layout/CircleAccentTimeline"/>
    <dgm:cxn modelId="{91C90BF3-2CD2-4824-9DD6-C28EB336109C}" type="presParOf" srcId="{C666E99A-EA2A-4513-B163-536A725EC1D4}" destId="{B7BAD771-7165-4F0A-8CDC-9C674DDAC5A6}" srcOrd="6" destOrd="0" presId="urn:microsoft.com/office/officeart/2008/layout/CircleAccentTimeline"/>
    <dgm:cxn modelId="{AB18554A-AF8B-4B7B-9B41-822B4E198638}" type="presParOf" srcId="{C666E99A-EA2A-4513-B163-536A725EC1D4}" destId="{02DBAD80-0D72-42CC-B864-98974252703D}" srcOrd="7" destOrd="0" presId="urn:microsoft.com/office/officeart/2008/layout/CircleAccentTimeline"/>
    <dgm:cxn modelId="{4E1A8BF4-B88F-4501-84F8-2A9E7CCA3050}" type="presParOf" srcId="{C666E99A-EA2A-4513-B163-536A725EC1D4}" destId="{4FBFD1CE-5323-445E-AADD-EF55B1C740B1}" srcOrd="8" destOrd="0" presId="urn:microsoft.com/office/officeart/2008/layout/CircleAccentTimeline"/>
    <dgm:cxn modelId="{E790A493-1E75-4A55-98F3-412FBF20DBAA}" type="presParOf" srcId="{4FBFD1CE-5323-445E-AADD-EF55B1C740B1}" destId="{5A8C3FAB-CD74-4F8F-AD16-04074F9041BF}" srcOrd="0" destOrd="0" presId="urn:microsoft.com/office/officeart/2008/layout/CircleAccentTimeline"/>
    <dgm:cxn modelId="{42F008E6-8805-4131-888D-8569A4379B33}" type="presParOf" srcId="{4FBFD1CE-5323-445E-AADD-EF55B1C740B1}" destId="{FDF47E5F-174C-4606-A5A6-ED4628A0F400}" srcOrd="1" destOrd="0" presId="urn:microsoft.com/office/officeart/2008/layout/CircleAccentTimeline"/>
    <dgm:cxn modelId="{5DCF207B-2116-4A5C-9BEA-3DE36C706E8D}" type="presParOf" srcId="{4FBFD1CE-5323-445E-AADD-EF55B1C740B1}" destId="{703A9274-6AA5-4BA7-9F0C-49F5E848C1A2}" srcOrd="2" destOrd="0" presId="urn:microsoft.com/office/officeart/2008/layout/CircleAccentTimeline"/>
    <dgm:cxn modelId="{BF0BE1FA-D93E-4CD0-BE77-0B2D85B81D45}" type="presParOf" srcId="{C666E99A-EA2A-4513-B163-536A725EC1D4}" destId="{5285B23C-3CF9-42E9-8D77-077E19872D98}" srcOrd="9" destOrd="0" presId="urn:microsoft.com/office/officeart/2008/layout/CircleAccentTimeline"/>
    <dgm:cxn modelId="{32C2A126-0D13-457D-BDF9-3F418FBDFADC}" type="presParOf" srcId="{C666E99A-EA2A-4513-B163-536A725EC1D4}" destId="{6876C169-0105-4B0F-8AF0-8569EB893E0E}" srcOrd="10" destOrd="0" presId="urn:microsoft.com/office/officeart/2008/layout/CircleAccentTimeline"/>
    <dgm:cxn modelId="{A10A8030-5FD7-4BAE-8F2A-0FB153813BB7}" type="presParOf" srcId="{C666E99A-EA2A-4513-B163-536A725EC1D4}" destId="{C15A6055-885F-4223-8889-DE40F9C71E47}" srcOrd="11" destOrd="0" presId="urn:microsoft.com/office/officeart/2008/layout/CircleAccentTimeline"/>
    <dgm:cxn modelId="{5B75DC07-BFE2-4A0A-B653-7C5A351EC091}" type="presParOf" srcId="{C15A6055-885F-4223-8889-DE40F9C71E47}" destId="{9125244F-CAD2-40B8-B03E-EE53F57528C6}" srcOrd="0" destOrd="0" presId="urn:microsoft.com/office/officeart/2008/layout/CircleAccentTimeline"/>
    <dgm:cxn modelId="{94C6C5FC-5D40-422B-87AC-351605BFD3CC}" type="presParOf" srcId="{C15A6055-885F-4223-8889-DE40F9C71E47}" destId="{7D6BBD8D-95C7-4AC1-BA07-93F97F0B736B}" srcOrd="1" destOrd="0" presId="urn:microsoft.com/office/officeart/2008/layout/CircleAccentTimeline"/>
    <dgm:cxn modelId="{B01696EB-6D97-4314-8C09-F719AD62E037}" type="presParOf" srcId="{C15A6055-885F-4223-8889-DE40F9C71E47}" destId="{5AE3A114-82A7-404F-9E4B-DAE75E8E67F0}" srcOrd="2" destOrd="0" presId="urn:microsoft.com/office/officeart/2008/layout/CircleAccentTimeline"/>
    <dgm:cxn modelId="{C6F376C4-5B4A-40B9-84B8-FC683214CDB9}" type="presParOf" srcId="{C666E99A-EA2A-4513-B163-536A725EC1D4}" destId="{618FA1BC-D374-4EBB-922E-5A921DD9E5E1}" srcOrd="12" destOrd="0" presId="urn:microsoft.com/office/officeart/2008/layout/CircleAccentTimeline"/>
    <dgm:cxn modelId="{14B5C01C-EA61-4E75-9B4F-2A8323293724}" type="presParOf" srcId="{C666E99A-EA2A-4513-B163-536A725EC1D4}" destId="{8ADF5B02-C638-4F58-9A6C-30C09AC73306}" srcOrd="13" destOrd="0" presId="urn:microsoft.com/office/officeart/2008/layout/CircleAccentTimeline"/>
    <dgm:cxn modelId="{34A13237-BE75-4D01-A503-6ED656297F07}" type="presParOf" srcId="{C666E99A-EA2A-4513-B163-536A725EC1D4}" destId="{02FA4610-B442-40C7-9DF1-5F9F97BE02EF}" srcOrd="14" destOrd="0" presId="urn:microsoft.com/office/officeart/2008/layout/CircleAccentTimeline"/>
    <dgm:cxn modelId="{F7FC2566-D83A-4CED-A94B-D85B95F15DD6}" type="presParOf" srcId="{C666E99A-EA2A-4513-B163-536A725EC1D4}" destId="{4FA3D958-E36A-4F8D-B2D9-8F7D4695CA93}" srcOrd="15" destOrd="0" presId="urn:microsoft.com/office/officeart/2008/layout/CircleAccentTimeline"/>
    <dgm:cxn modelId="{8DA22F3D-9BE4-40E4-95F6-4F870CEB5178}" type="presParOf" srcId="{4FA3D958-E36A-4F8D-B2D9-8F7D4695CA93}" destId="{49AD36DC-D62B-4D81-B989-C0C6E821265F}" srcOrd="0" destOrd="0" presId="urn:microsoft.com/office/officeart/2008/layout/CircleAccentTimeline"/>
    <dgm:cxn modelId="{AD179A86-7C4A-4780-8EDC-F5B4FD6D7707}" type="presParOf" srcId="{4FA3D958-E36A-4F8D-B2D9-8F7D4695CA93}" destId="{BCF3A686-42B8-400D-ADAB-FFC1CE9C6893}" srcOrd="1" destOrd="0" presId="urn:microsoft.com/office/officeart/2008/layout/CircleAccentTimeline"/>
    <dgm:cxn modelId="{D376A7FB-871C-4696-9C33-46EE33210F66}" type="presParOf" srcId="{4FA3D958-E36A-4F8D-B2D9-8F7D4695CA93}" destId="{C5E960F3-64F7-451A-9F71-5CC76AE5F505}" srcOrd="2" destOrd="0" presId="urn:microsoft.com/office/officeart/2008/layout/CircleAccentTimeline"/>
    <dgm:cxn modelId="{CFF3A572-0E08-4D87-86A3-496C6E904EE2}" type="presParOf" srcId="{C666E99A-EA2A-4513-B163-536A725EC1D4}" destId="{B3721555-6618-4C3A-BD1F-E92CFD9683AB}" srcOrd="16" destOrd="0" presId="urn:microsoft.com/office/officeart/2008/layout/CircleAccentTimeline"/>
    <dgm:cxn modelId="{C59E5AD9-FBE6-40B7-BFA6-C7C996B451CE}" type="presParOf" srcId="{C666E99A-EA2A-4513-B163-536A725EC1D4}" destId="{5AE349D2-CEB4-4AC6-AE04-44A62924D7CF}" srcOrd="17" destOrd="0" presId="urn:microsoft.com/office/officeart/2008/layout/CircleAccentTimeline"/>
    <dgm:cxn modelId="{1F70B0E9-6B25-488A-9A8F-8F97F516BC3C}" type="presParOf" srcId="{C666E99A-EA2A-4513-B163-536A725EC1D4}" destId="{98C1E74A-8C95-49B9-99D3-43E036DDBE09}" srcOrd="18" destOrd="0" presId="urn:microsoft.com/office/officeart/2008/layout/CircleAccentTimeline"/>
    <dgm:cxn modelId="{CE7CC854-3C1A-47C0-B7EA-B119F63DCFA1}" type="presParOf" srcId="{98C1E74A-8C95-49B9-99D3-43E036DDBE09}" destId="{625298DF-66F0-44EC-B355-04318A84B0F2}" srcOrd="0" destOrd="0" presId="urn:microsoft.com/office/officeart/2008/layout/CircleAccentTimeline"/>
    <dgm:cxn modelId="{0A434D13-4795-4C70-9904-8F66F60DFF32}" type="presParOf" srcId="{98C1E74A-8C95-49B9-99D3-43E036DDBE09}" destId="{2B4BD85E-C901-45C5-8EB9-6B9FEE12A7BE}" srcOrd="1" destOrd="0" presId="urn:microsoft.com/office/officeart/2008/layout/CircleAccentTimeline"/>
    <dgm:cxn modelId="{7255DAAC-23E8-49E9-B06D-90EBDE32AC68}" type="presParOf" srcId="{98C1E74A-8C95-49B9-99D3-43E036DDBE09}" destId="{761EFD8F-410E-414C-A480-BA932E71A143}" srcOrd="2" destOrd="0" presId="urn:microsoft.com/office/officeart/2008/layout/CircleAccentTimeline"/>
    <dgm:cxn modelId="{D766A418-234B-411E-B4DD-0656F28FCACC}" type="presParOf" srcId="{C666E99A-EA2A-4513-B163-536A725EC1D4}" destId="{B82C08B3-DB74-4E36-B2E9-76F2AEEFB24B}" srcOrd="19" destOrd="0" presId="urn:microsoft.com/office/officeart/2008/layout/CircleAccentTimeline"/>
    <dgm:cxn modelId="{0F218272-5A9B-444E-BF29-BD7139519276}" type="presParOf" srcId="{C666E99A-EA2A-4513-B163-536A725EC1D4}" destId="{E0DB4E77-87D5-45B6-AD70-2CE9930ABB87}" srcOrd="20" destOrd="0" presId="urn:microsoft.com/office/officeart/2008/layout/CircleAccentTimeline"/>
    <dgm:cxn modelId="{2580A2A7-0E0E-4479-9610-9A6E6382878E}" type="presParOf" srcId="{C666E99A-EA2A-4513-B163-536A725EC1D4}" destId="{B8049567-DCF8-449F-9407-322D2B477C30}" srcOrd="21" destOrd="0" presId="urn:microsoft.com/office/officeart/2008/layout/CircleAccentTimeline"/>
    <dgm:cxn modelId="{A7A9299E-0B25-4C67-99FE-06958B4D9FD6}" type="presParOf" srcId="{C666E99A-EA2A-4513-B163-536A725EC1D4}" destId="{7D12240E-BE01-4F88-BAC5-9C97313EA09C}" srcOrd="22" destOrd="0" presId="urn:microsoft.com/office/officeart/2008/layout/CircleAccentTimeline"/>
    <dgm:cxn modelId="{25953D7C-CD91-467E-922E-42F4487A515B}" type="presParOf" srcId="{7D12240E-BE01-4F88-BAC5-9C97313EA09C}" destId="{3EE78402-8971-41BC-B8B2-7CB8B3840A9B}" srcOrd="0" destOrd="0" presId="urn:microsoft.com/office/officeart/2008/layout/CircleAccentTimeline"/>
    <dgm:cxn modelId="{658C09D7-64B8-4EEC-8622-68283501EFDA}" type="presParOf" srcId="{7D12240E-BE01-4F88-BAC5-9C97313EA09C}" destId="{8D2B49BE-29BF-4788-A773-3D6EEF8DF03F}" srcOrd="1" destOrd="0" presId="urn:microsoft.com/office/officeart/2008/layout/CircleAccentTimeline"/>
    <dgm:cxn modelId="{8B66965B-81B9-4D23-8749-4D3205C89725}" type="presParOf" srcId="{7D12240E-BE01-4F88-BAC5-9C97313EA09C}" destId="{095DBD38-8662-4B8C-9A4F-7E267CB6922B}" srcOrd="2" destOrd="0" presId="urn:microsoft.com/office/officeart/2008/layout/CircleAccentTimeline"/>
    <dgm:cxn modelId="{068FC5E7-A628-4AAA-923A-9417FB9052EC}" type="presParOf" srcId="{C666E99A-EA2A-4513-B163-536A725EC1D4}" destId="{C8403373-93F0-4DFE-A102-BFD1CEC39270}" srcOrd="23" destOrd="0" presId="urn:microsoft.com/office/officeart/2008/layout/CircleAccentTimeline"/>
    <dgm:cxn modelId="{0575FE30-A421-4FC6-91DD-DD4741C9E654}" type="presParOf" srcId="{C666E99A-EA2A-4513-B163-536A725EC1D4}" destId="{066D85B5-F186-42BE-A52B-3DD55FCE471A}" srcOrd="24" destOrd="0" presId="urn:microsoft.com/office/officeart/2008/layout/CircleAccentTimeline"/>
    <dgm:cxn modelId="{B6CDDE5D-7D66-4D09-B8E3-19D5FC73E086}" type="presParOf" srcId="{C666E99A-EA2A-4513-B163-536A725EC1D4}" destId="{32C1FBF0-6059-46DD-B349-166DD241ECB5}" srcOrd="25" destOrd="0" presId="urn:microsoft.com/office/officeart/2008/layout/CircleAccentTimeline"/>
    <dgm:cxn modelId="{9D1C4C6A-AC0B-4A39-973F-233A361B9BB1}" type="presParOf" srcId="{C666E99A-EA2A-4513-B163-536A725EC1D4}" destId="{B2E05CA7-0DA0-47C9-84DB-EF380B1C88FE}" srcOrd="26" destOrd="0" presId="urn:microsoft.com/office/officeart/2008/layout/CircleAccentTimeline"/>
    <dgm:cxn modelId="{0B703427-E70A-4752-B6D1-7E9142F9DAD6}" type="presParOf" srcId="{B2E05CA7-0DA0-47C9-84DB-EF380B1C88FE}" destId="{8500630B-CAF6-4553-8995-BF1AA48C8F83}" srcOrd="0" destOrd="0" presId="urn:microsoft.com/office/officeart/2008/layout/CircleAccentTimeline"/>
    <dgm:cxn modelId="{4882E889-2108-4589-8DE5-92DAC5B69A72}" type="presParOf" srcId="{B2E05CA7-0DA0-47C9-84DB-EF380B1C88FE}" destId="{AE303842-5FAB-4E90-AE7C-23895783E88B}" srcOrd="1" destOrd="0" presId="urn:microsoft.com/office/officeart/2008/layout/CircleAccentTimeline"/>
    <dgm:cxn modelId="{6C028D4B-C040-4D0E-8E31-1DB05A7C5743}" type="presParOf" srcId="{B2E05CA7-0DA0-47C9-84DB-EF380B1C88FE}" destId="{CD30B8E2-0440-4F55-91F6-484682DEDC0B}" srcOrd="2" destOrd="0" presId="urn:microsoft.com/office/officeart/2008/layout/CircleAccentTimeline"/>
    <dgm:cxn modelId="{35E2D5A3-8676-42A1-A0B9-4DEBEC85B800}" type="presParOf" srcId="{C666E99A-EA2A-4513-B163-536A725EC1D4}" destId="{556A61FE-7814-4508-9D02-E32D72F581CD}" srcOrd="27" destOrd="0" presId="urn:microsoft.com/office/officeart/2008/layout/CircleAccentTimeline"/>
    <dgm:cxn modelId="{3EDBD594-A3EA-4BAE-BF4A-F2A31C12D046}" type="presParOf" srcId="{C666E99A-EA2A-4513-B163-536A725EC1D4}" destId="{CC3C21CA-ED06-4096-8737-0042F8DE3BF8}" srcOrd="28" destOrd="0" presId="urn:microsoft.com/office/officeart/2008/layout/CircleAccentTimeline"/>
    <dgm:cxn modelId="{9AF363E9-2B3F-4C20-8FD0-F079C16BDB38}" type="presParOf" srcId="{C666E99A-EA2A-4513-B163-536A725EC1D4}" destId="{4A5708FB-40C6-4CF6-AAFB-D325B754DBAA}" srcOrd="29" destOrd="0" presId="urn:microsoft.com/office/officeart/2008/layout/CircleAccentTimeline"/>
    <dgm:cxn modelId="{27EACE6A-88B1-47FD-A7BD-A22DFD842BA8}" type="presParOf" srcId="{C666E99A-EA2A-4513-B163-536A725EC1D4}" destId="{AB0F1ABB-17EE-4A35-AED3-9B6AB42AB60A}" srcOrd="30" destOrd="0" presId="urn:microsoft.com/office/officeart/2008/layout/CircleAccentTimeline"/>
    <dgm:cxn modelId="{BE73417E-46B8-414C-9A0C-E232D260FEE8}" type="presParOf" srcId="{AB0F1ABB-17EE-4A35-AED3-9B6AB42AB60A}" destId="{B0265EFE-0536-4DD5-BABA-5066C96D6920}" srcOrd="0" destOrd="0" presId="urn:microsoft.com/office/officeart/2008/layout/CircleAccentTimeline"/>
    <dgm:cxn modelId="{FC2C7EAF-3E56-4FB9-905E-DDE5D4B9A0F1}" type="presParOf" srcId="{AB0F1ABB-17EE-4A35-AED3-9B6AB42AB60A}" destId="{FD48AEBA-51E1-404F-A55F-75508E31E4AE}" srcOrd="1" destOrd="0" presId="urn:microsoft.com/office/officeart/2008/layout/CircleAccentTimeline"/>
    <dgm:cxn modelId="{8E34F712-BF8F-489E-9CB6-CE5EC9BDE5DB}" type="presParOf" srcId="{AB0F1ABB-17EE-4A35-AED3-9B6AB42AB60A}" destId="{D4FD61AF-E653-45E9-9A49-AC64F5410FBD}" srcOrd="2" destOrd="0" presId="urn:microsoft.com/office/officeart/2008/layout/CircleAccentTimeline"/>
    <dgm:cxn modelId="{F80214CF-BD4F-46B8-8B55-1FE038971DC7}" type="presParOf" srcId="{C666E99A-EA2A-4513-B163-536A725EC1D4}" destId="{41BFE538-2F16-4DD1-990F-E3FCD3F9C3F4}" srcOrd="31" destOrd="0" presId="urn:microsoft.com/office/officeart/2008/layout/CircleAccentTimeline"/>
    <dgm:cxn modelId="{90E567A8-529B-49A7-88CD-6E9EFC96F34B}" type="presParOf" srcId="{C666E99A-EA2A-4513-B163-536A725EC1D4}" destId="{2942AF74-76B6-496C-B7A0-CA55548CA069}" srcOrd="32" destOrd="0" presId="urn:microsoft.com/office/officeart/2008/layout/CircleAccentTimeline"/>
    <dgm:cxn modelId="{DE6FE867-A65C-4A4A-93B0-51679B1506CF}" type="presParOf" srcId="{C666E99A-EA2A-4513-B163-536A725EC1D4}" destId="{4EF7231C-C9F1-4F91-8D1C-C63638405F91}" srcOrd="33" destOrd="0" presId="urn:microsoft.com/office/officeart/2008/layout/CircleAccentTimeline"/>
    <dgm:cxn modelId="{7E7FD56D-4E40-4CBD-90EF-AB9F48380291}" type="presParOf" srcId="{4EF7231C-C9F1-4F91-8D1C-C63638405F91}" destId="{4AF980F5-1CFE-4F1C-8701-2120CCF8F1AB}" srcOrd="0" destOrd="0" presId="urn:microsoft.com/office/officeart/2008/layout/CircleAccentTimeline"/>
    <dgm:cxn modelId="{2CB3C08D-A4F0-457A-A675-BD7FC87CB9BF}" type="presParOf" srcId="{4EF7231C-C9F1-4F91-8D1C-C63638405F91}" destId="{C21B92A9-8E32-499C-902E-F133C5092D1A}" srcOrd="1" destOrd="0" presId="urn:microsoft.com/office/officeart/2008/layout/CircleAccentTimeline"/>
    <dgm:cxn modelId="{D54A2F1A-778E-4E6C-9CE3-74ABA8F18292}" type="presParOf" srcId="{4EF7231C-C9F1-4F91-8D1C-C63638405F91}" destId="{1092A734-3D43-4CCE-BAAB-D03B6FB8C520}" srcOrd="2" destOrd="0" presId="urn:microsoft.com/office/officeart/2008/layout/CircleAccentTimeline"/>
    <dgm:cxn modelId="{03BB5D67-8E4E-45ED-AB24-4BEA81D20BAB}" type="presParOf" srcId="{C666E99A-EA2A-4513-B163-536A725EC1D4}" destId="{8D515D9C-EF43-47B9-AC9A-09A87EDF6F3D}" srcOrd="34" destOrd="0" presId="urn:microsoft.com/office/officeart/2008/layout/CircleAccentTimeline"/>
    <dgm:cxn modelId="{CD4FE459-2E3C-4936-A438-98F6E4009E2A}" type="presParOf" srcId="{C666E99A-EA2A-4513-B163-536A725EC1D4}" destId="{FAD7D391-55A1-4EEA-A99A-64E1406DFE67}" srcOrd="35" destOrd="0" presId="urn:microsoft.com/office/officeart/2008/layout/CircleAccentTimeline"/>
    <dgm:cxn modelId="{84B0ACDE-3B3E-4011-838D-F3C9E0E83224}" type="presParOf" srcId="{C666E99A-EA2A-4513-B163-536A725EC1D4}" destId="{56DDD952-6F6A-4029-9D17-840952762844}" srcOrd="36" destOrd="0" presId="urn:microsoft.com/office/officeart/2008/layout/CircleAccentTimeline"/>
    <dgm:cxn modelId="{AF55DA17-38D2-422A-BFE5-BE878250FF39}" type="presParOf" srcId="{C666E99A-EA2A-4513-B163-536A725EC1D4}" destId="{BCEAA212-1E21-473A-810B-7B4A20144AC7}" srcOrd="37" destOrd="0" presId="urn:microsoft.com/office/officeart/2008/layout/CircleAccentTimeline"/>
    <dgm:cxn modelId="{1616E650-E42D-4A52-8663-3728B73C45D2}" type="presParOf" srcId="{BCEAA212-1E21-473A-810B-7B4A20144AC7}" destId="{E29272B0-1840-4ADB-9A86-4D800BA7660B}" srcOrd="0" destOrd="0" presId="urn:microsoft.com/office/officeart/2008/layout/CircleAccentTimeline"/>
    <dgm:cxn modelId="{092FC630-2C44-4B63-AF2F-76AB7396721F}" type="presParOf" srcId="{BCEAA212-1E21-473A-810B-7B4A20144AC7}" destId="{C289158A-F0C2-472A-B26B-AE3903472886}" srcOrd="1" destOrd="0" presId="urn:microsoft.com/office/officeart/2008/layout/CircleAccentTimeline"/>
    <dgm:cxn modelId="{4904B308-2E6A-49A9-8CB1-F1069183E90C}" type="presParOf" srcId="{BCEAA212-1E21-473A-810B-7B4A20144AC7}" destId="{C83A00C4-4E87-475C-B373-0648A481D8EB}" srcOrd="2" destOrd="0" presId="urn:microsoft.com/office/officeart/2008/layout/CircleAccentTimeline"/>
    <dgm:cxn modelId="{AA2F168B-D55D-4C3D-9EA3-5BFA06FE7272}" type="presParOf" srcId="{C666E99A-EA2A-4513-B163-536A725EC1D4}" destId="{A93CA49B-3551-4E15-9F16-87C9D8940AB2}" srcOrd="38" destOrd="0" presId="urn:microsoft.com/office/officeart/2008/layout/CircleAccentTimeline"/>
    <dgm:cxn modelId="{927AC50C-4B64-489D-BF72-F7BE6C14FA2A}" type="presParOf" srcId="{C666E99A-EA2A-4513-B163-536A725EC1D4}" destId="{4BAB3AD8-192C-45AF-ABFF-EB2AC676A747}" srcOrd="39" destOrd="0" presId="urn:microsoft.com/office/officeart/2008/layout/CircleAccentTimeline"/>
    <dgm:cxn modelId="{E350A393-CABE-476E-8651-359C4A47ED4C}" type="presParOf" srcId="{C666E99A-EA2A-4513-B163-536A725EC1D4}" destId="{DA4153F4-AC5F-48DC-996A-CB795AB6D173}" srcOrd="40" destOrd="0" presId="urn:microsoft.com/office/officeart/2008/layout/CircleAccentTimeline"/>
    <dgm:cxn modelId="{775FBC07-DA55-4A30-BA3B-E05EA6DE1EA2}" type="presParOf" srcId="{C666E99A-EA2A-4513-B163-536A725EC1D4}" destId="{8974DA83-79DA-4E16-9C1E-74B39C05F085}" srcOrd="41" destOrd="0" presId="urn:microsoft.com/office/officeart/2008/layout/CircleAccentTimeline"/>
    <dgm:cxn modelId="{CE1305E3-531F-47C4-8286-2C399BF01156}" type="presParOf" srcId="{8974DA83-79DA-4E16-9C1E-74B39C05F085}" destId="{82689C49-BD27-4FEC-8F9E-33409B48D5DF}" srcOrd="0" destOrd="0" presId="urn:microsoft.com/office/officeart/2008/layout/CircleAccentTimeline"/>
    <dgm:cxn modelId="{0F1104C5-9131-41FA-815D-2E9EE3B3F6F5}" type="presParOf" srcId="{8974DA83-79DA-4E16-9C1E-74B39C05F085}" destId="{6B118D5F-9142-4E6C-B2EE-FF9E9AC9EDB8}" srcOrd="1" destOrd="0" presId="urn:microsoft.com/office/officeart/2008/layout/CircleAccentTimeline"/>
    <dgm:cxn modelId="{F2A7439E-F759-4D88-BF42-44A216972DC6}" type="presParOf" srcId="{8974DA83-79DA-4E16-9C1E-74B39C05F085}" destId="{37732BCB-C916-400A-8B88-ABD061B82021}" srcOrd="2" destOrd="0" presId="urn:microsoft.com/office/officeart/2008/layout/CircleAccentTimeline"/>
    <dgm:cxn modelId="{94FCE74E-366E-469A-BB00-5A542C8DB665}" type="presParOf" srcId="{C666E99A-EA2A-4513-B163-536A725EC1D4}" destId="{9011F80E-49F9-4899-B908-D62AC0C40F85}" srcOrd="42" destOrd="0" presId="urn:microsoft.com/office/officeart/2008/layout/CircleAccentTimeline"/>
    <dgm:cxn modelId="{47448DF5-F5A0-4764-AA0D-14F100C9445A}" type="presParOf" srcId="{C666E99A-EA2A-4513-B163-536A725EC1D4}" destId="{780480E7-600D-438A-8165-03E2A391B875}" srcOrd="43" destOrd="0" presId="urn:microsoft.com/office/officeart/2008/layout/CircleAccentTimeline"/>
    <dgm:cxn modelId="{39EF3F6E-0AE8-43F7-8938-62068E6FE50C}" type="presParOf" srcId="{C666E99A-EA2A-4513-B163-536A725EC1D4}" destId="{BDD180BB-E7D6-424B-BB10-543442B20526}" srcOrd="44" destOrd="0" presId="urn:microsoft.com/office/officeart/2008/layout/CircleAccentTimeline"/>
    <dgm:cxn modelId="{3BE2EB38-4B63-46E1-A60E-43ED2106C4CF}" type="presParOf" srcId="{BDD180BB-E7D6-424B-BB10-543442B20526}" destId="{C91E5157-B099-45D6-9AF6-5D780FCC0741}" srcOrd="0" destOrd="0" presId="urn:microsoft.com/office/officeart/2008/layout/CircleAccentTimeline"/>
    <dgm:cxn modelId="{A988EB25-98DF-433D-A301-D94252FCECFD}" type="presParOf" srcId="{BDD180BB-E7D6-424B-BB10-543442B20526}" destId="{BD32F408-1A1D-4F3B-9E8F-4018961D8EE0}" srcOrd="1" destOrd="0" presId="urn:microsoft.com/office/officeart/2008/layout/CircleAccentTimeline"/>
    <dgm:cxn modelId="{25F830C0-2B61-434E-A0D9-A56F5870CD04}" type="presParOf" srcId="{BDD180BB-E7D6-424B-BB10-543442B20526}" destId="{AFA50EA1-01B9-4434-81F0-09F78468F491}" srcOrd="2" destOrd="0" presId="urn:microsoft.com/office/officeart/2008/layout/CircleAccentTimeline"/>
    <dgm:cxn modelId="{B94A45FE-39EA-44A4-AD12-559E6459E394}" type="presParOf" srcId="{C666E99A-EA2A-4513-B163-536A725EC1D4}" destId="{A8705CB7-3A00-47B5-9D67-6B49167A9F5F}" srcOrd="45" destOrd="0" presId="urn:microsoft.com/office/officeart/2008/layout/CircleAccentTimeline"/>
    <dgm:cxn modelId="{76A6213F-6D8F-4905-8FE6-139C45B06CD1}" type="presParOf" srcId="{C666E99A-EA2A-4513-B163-536A725EC1D4}" destId="{5F85F400-DB07-4C0F-B47D-3E3A119A97E2}" srcOrd="46" destOrd="0" presId="urn:microsoft.com/office/officeart/2008/layout/CircleAccentTimeline"/>
    <dgm:cxn modelId="{2A7B7BFB-58FD-42A1-8896-B74804ADC406}" type="presParOf" srcId="{C666E99A-EA2A-4513-B163-536A725EC1D4}" destId="{4CC69F9E-9C44-4FE7-A5D1-837B7F7500F9}" srcOrd="47" destOrd="0" presId="urn:microsoft.com/office/officeart/2008/layout/CircleAccentTimeline"/>
    <dgm:cxn modelId="{9D8B6FD2-128B-4EB5-8642-48821CDD1789}" type="presParOf" srcId="{C666E99A-EA2A-4513-B163-536A725EC1D4}" destId="{DC1E3BC9-F45A-46BD-AE86-CB151878B25B}" srcOrd="48" destOrd="0" presId="urn:microsoft.com/office/officeart/2008/layout/CircleAccentTimeline"/>
    <dgm:cxn modelId="{2F6415C0-200B-47FC-BFF0-52AEA4A1BF92}" type="presParOf" srcId="{DC1E3BC9-F45A-46BD-AE86-CB151878B25B}" destId="{FA37A83F-DCFE-4930-B762-BA4ACC7C2CF7}" srcOrd="0" destOrd="0" presId="urn:microsoft.com/office/officeart/2008/layout/CircleAccentTimeline"/>
    <dgm:cxn modelId="{5CB732A0-987E-4248-9538-8F079B2B3DFD}" type="presParOf" srcId="{DC1E3BC9-F45A-46BD-AE86-CB151878B25B}" destId="{C74C4CD4-620A-4D12-877A-4F2671E6851F}" srcOrd="1" destOrd="0" presId="urn:microsoft.com/office/officeart/2008/layout/CircleAccentTimeline"/>
    <dgm:cxn modelId="{B67F2319-BE20-46D6-9AAE-A5E1867419DE}" type="presParOf" srcId="{DC1E3BC9-F45A-46BD-AE86-CB151878B25B}" destId="{FCF7FA09-DF88-4A61-9695-0DC36D268D20}" srcOrd="2" destOrd="0" presId="urn:microsoft.com/office/officeart/2008/layout/CircleAccentTimeline"/>
    <dgm:cxn modelId="{9D2CBCD0-6330-4A6E-A782-3B17987E459A}" type="presParOf" srcId="{C666E99A-EA2A-4513-B163-536A725EC1D4}" destId="{7F95D454-9277-4E23-8DA0-31E0BC467B99}" srcOrd="49" destOrd="0" presId="urn:microsoft.com/office/officeart/2008/layout/CircleAccentTimeline"/>
    <dgm:cxn modelId="{27ED5E2C-2624-492A-84EE-640ABE30CA0D}" type="presParOf" srcId="{C666E99A-EA2A-4513-B163-536A725EC1D4}" destId="{55B19629-49BD-483E-9F18-BA61677B354C}" srcOrd="50" destOrd="0" presId="urn:microsoft.com/office/officeart/2008/layout/CircleAccentTimeline"/>
    <dgm:cxn modelId="{3E094310-60C6-4EC3-BC1A-D25866379346}" type="presParOf" srcId="{C666E99A-EA2A-4513-B163-536A725EC1D4}" destId="{D0C8D4BB-8F6F-496B-833E-D0027FD7004A}" srcOrd="51" destOrd="0" presId="urn:microsoft.com/office/officeart/2008/layout/CircleAccentTimeline"/>
    <dgm:cxn modelId="{EDC0C879-B12E-4748-9C8C-3739B6F1945C}" type="presParOf" srcId="{C666E99A-EA2A-4513-B163-536A725EC1D4}" destId="{0389580B-693C-4A67-900F-1C4721100D63}" srcOrd="52" destOrd="0" presId="urn:microsoft.com/office/officeart/2008/layout/CircleAccentTimeline"/>
    <dgm:cxn modelId="{4FB058A3-301D-4977-88C7-F56693B830DF}" type="presParOf" srcId="{0389580B-693C-4A67-900F-1C4721100D63}" destId="{865DCDA5-7302-4FAE-9649-38209F14BD6F}" srcOrd="0" destOrd="0" presId="urn:microsoft.com/office/officeart/2008/layout/CircleAccentTimeline"/>
    <dgm:cxn modelId="{7CAB7C2A-5541-4585-96ED-977DCC3892C8}" type="presParOf" srcId="{0389580B-693C-4A67-900F-1C4721100D63}" destId="{D0810207-A1F4-41C1-AC5E-27DA4074687E}" srcOrd="1" destOrd="0" presId="urn:microsoft.com/office/officeart/2008/layout/CircleAccentTimeline"/>
    <dgm:cxn modelId="{1DECF545-B5EE-45A6-BAFA-6ED605DF5402}" type="presParOf" srcId="{0389580B-693C-4A67-900F-1C4721100D63}" destId="{EADCD396-F2AA-4A8F-9D85-898D852D3A00}" srcOrd="2" destOrd="0" presId="urn:microsoft.com/office/officeart/2008/layout/CircleAccentTimeline"/>
    <dgm:cxn modelId="{D2D907AF-89C4-4B2A-933D-5DF3274E468C}" type="presParOf" srcId="{C666E99A-EA2A-4513-B163-536A725EC1D4}" destId="{464E8C6B-8B04-4333-B12F-DF94680081D5}" srcOrd="53" destOrd="0" presId="urn:microsoft.com/office/officeart/2008/layout/CircleAccentTimeline"/>
    <dgm:cxn modelId="{A9D0BAC1-2187-44DB-B9A4-FCA8B2122B2C}" type="presParOf" srcId="{C666E99A-EA2A-4513-B163-536A725EC1D4}" destId="{D9AC5AF3-1870-4CC8-A9CD-8948CB8050EB}" srcOrd="54" destOrd="0" presId="urn:microsoft.com/office/officeart/2008/layout/CircleAccentTimeline"/>
    <dgm:cxn modelId="{2D94550A-E4E7-481E-9797-6989827E1A1B}" type="presParOf" srcId="{C666E99A-EA2A-4513-B163-536A725EC1D4}" destId="{3E9C685C-4810-429F-9768-7F011476CF0B}" srcOrd="55" destOrd="0" presId="urn:microsoft.com/office/officeart/2008/layout/CircleAccentTimeline"/>
    <dgm:cxn modelId="{563DD8D3-D3A8-4A99-A742-D5E7ACC7F74F}" type="presParOf" srcId="{3E9C685C-4810-429F-9768-7F011476CF0B}" destId="{6D60EF21-F0C0-4FA6-9C5B-D776791FF90A}" srcOrd="0" destOrd="0" presId="urn:microsoft.com/office/officeart/2008/layout/CircleAccentTimeline"/>
    <dgm:cxn modelId="{32592E10-2C5A-4543-B59E-51BB97C75579}" type="presParOf" srcId="{3E9C685C-4810-429F-9768-7F011476CF0B}" destId="{488E0B96-FD2E-4DC6-8BDC-B65905F9D6AF}" srcOrd="1" destOrd="0" presId="urn:microsoft.com/office/officeart/2008/layout/CircleAccentTimeline"/>
    <dgm:cxn modelId="{486D8359-624C-422D-B4D1-20C038F48377}" type="presParOf" srcId="{3E9C685C-4810-429F-9768-7F011476CF0B}" destId="{E6F4F0C2-6F57-49C5-871A-85014F9E9641}" srcOrd="2" destOrd="0" presId="urn:microsoft.com/office/officeart/2008/layout/CircleAccentTimeline"/>
    <dgm:cxn modelId="{E9C08EC3-4737-4190-ACBD-1770079E66FB}" type="presParOf" srcId="{C666E99A-EA2A-4513-B163-536A725EC1D4}" destId="{242F39A4-60D3-447D-886D-04E122238E18}" srcOrd="56" destOrd="0" presId="urn:microsoft.com/office/officeart/2008/layout/CircleAccentTimeline"/>
    <dgm:cxn modelId="{AE3A5C21-42ED-4CD9-877A-1D610AD2EFA8}" type="presParOf" srcId="{C666E99A-EA2A-4513-B163-536A725EC1D4}" destId="{0F675B3C-8B06-4E5B-8A24-898B6BCD4FA5}" srcOrd="57" destOrd="0" presId="urn:microsoft.com/office/officeart/2008/layout/CircleAccentTimeline"/>
    <dgm:cxn modelId="{8185494B-219D-4CED-A163-58EE7C09628E}" type="presParOf" srcId="{C666E99A-EA2A-4513-B163-536A725EC1D4}" destId="{07FF9062-123A-4E8C-94BB-4A0B88F056FA}" srcOrd="58" destOrd="0" presId="urn:microsoft.com/office/officeart/2008/layout/CircleAccentTimeline"/>
    <dgm:cxn modelId="{FDA4B68A-58EE-491A-AD53-7C3218CF1ECF}" type="presParOf" srcId="{C666E99A-EA2A-4513-B163-536A725EC1D4}" destId="{E7A346DF-FF5F-4A82-87F3-792A5E032BD7}" srcOrd="59" destOrd="0" presId="urn:microsoft.com/office/officeart/2008/layout/CircleAccentTimeline"/>
    <dgm:cxn modelId="{27E6AC63-A7B6-4191-8FFC-676D9F4A61E8}" type="presParOf" srcId="{E7A346DF-FF5F-4A82-87F3-792A5E032BD7}" destId="{A25FD0A3-6173-4EDE-B758-9AC0A63D9E65}" srcOrd="0" destOrd="0" presId="urn:microsoft.com/office/officeart/2008/layout/CircleAccentTimeline"/>
    <dgm:cxn modelId="{D0E2CD64-3956-4846-9C70-8A34EED0AE24}" type="presParOf" srcId="{E7A346DF-FF5F-4A82-87F3-792A5E032BD7}" destId="{5F8BD2F3-3EC2-430A-8454-BEF653B69D0C}" srcOrd="1" destOrd="0" presId="urn:microsoft.com/office/officeart/2008/layout/CircleAccentTimeline"/>
    <dgm:cxn modelId="{7DE40538-C63C-46BD-A9D5-A4FB079AC8A0}" type="presParOf" srcId="{E7A346DF-FF5F-4A82-87F3-792A5E032BD7}" destId="{7D1A8EC6-160A-4F28-8809-2374001C08AE}" srcOrd="2" destOrd="0" presId="urn:microsoft.com/office/officeart/2008/layout/CircleAccentTimeline"/>
    <dgm:cxn modelId="{40A76C8A-4A78-4A13-B669-D4301E4D22B9}" type="presParOf" srcId="{C666E99A-EA2A-4513-B163-536A725EC1D4}" destId="{D78B32CE-80D9-4D2A-B0B5-AC7281D49ED7}" srcOrd="60" destOrd="0" presId="urn:microsoft.com/office/officeart/2008/layout/CircleAccentTimeline"/>
    <dgm:cxn modelId="{E1A10980-45EA-49EA-A267-A781112CC141}" type="presParOf" srcId="{C666E99A-EA2A-4513-B163-536A725EC1D4}" destId="{412873E8-ABBA-4342-A9F1-3FDE7FF0F381}" srcOrd="61" destOrd="0" presId="urn:microsoft.com/office/officeart/2008/layout/CircleAccentTimeline"/>
    <dgm:cxn modelId="{38CF2328-5C42-458F-9E1A-27A0EEC4781D}" type="presParOf" srcId="{C666E99A-EA2A-4513-B163-536A725EC1D4}" destId="{59B2AD2B-1114-4631-9E19-A63650F183D5}" srcOrd="62" destOrd="0" presId="urn:microsoft.com/office/officeart/2008/layout/CircleAccentTimeline"/>
    <dgm:cxn modelId="{B78EA1CD-D854-4E80-9CEE-EAE31FFECABF}" type="presParOf" srcId="{59B2AD2B-1114-4631-9E19-A63650F183D5}" destId="{F2E4B9F7-AA7C-491D-B71F-DEDF261B1749}" srcOrd="0" destOrd="0" presId="urn:microsoft.com/office/officeart/2008/layout/CircleAccentTimeline"/>
    <dgm:cxn modelId="{E0B364B2-629A-4502-BCC6-A6D15890F2A6}" type="presParOf" srcId="{59B2AD2B-1114-4631-9E19-A63650F183D5}" destId="{57FE992B-9085-4CD5-8442-3DF67550BE2F}" srcOrd="1" destOrd="0" presId="urn:microsoft.com/office/officeart/2008/layout/CircleAccentTimeline"/>
    <dgm:cxn modelId="{7C126108-3DB7-489D-886A-7105F05B80E4}" type="presParOf" srcId="{59B2AD2B-1114-4631-9E19-A63650F183D5}" destId="{3809DDB8-3112-46C0-B641-54B716BC9382}" srcOrd="2" destOrd="0" presId="urn:microsoft.com/office/officeart/2008/layout/CircleAccentTimeline"/>
    <dgm:cxn modelId="{62FA5009-F3E5-497F-BAA0-BE61991BCC34}" type="presParOf" srcId="{C666E99A-EA2A-4513-B163-536A725EC1D4}" destId="{6B97F88A-D5DE-4FEC-82D7-8BBD0DE9CB7D}" srcOrd="63" destOrd="0" presId="urn:microsoft.com/office/officeart/2008/layout/CircleAccentTimeline"/>
    <dgm:cxn modelId="{3B3DE32B-1010-48B4-B513-8D86958762D6}" type="presParOf" srcId="{C666E99A-EA2A-4513-B163-536A725EC1D4}" destId="{26018142-4B76-4014-9789-AB22D027FF86}" srcOrd="64" destOrd="0" presId="urn:microsoft.com/office/officeart/2008/layout/CircleAccentTimeline"/>
    <dgm:cxn modelId="{B07404D8-474D-4E3A-84B7-B3A02CCF544F}" type="presParOf" srcId="{C666E99A-EA2A-4513-B163-536A725EC1D4}" destId="{3185B6D9-E3EA-414C-979B-E73A94F1FABE}" srcOrd="65" destOrd="0" presId="urn:microsoft.com/office/officeart/2008/layout/CircleAccentTimeline"/>
    <dgm:cxn modelId="{FB92AA56-5AD5-4EF9-AC9C-2DB242D10B8B}" type="presParOf" srcId="{C666E99A-EA2A-4513-B163-536A725EC1D4}" destId="{5C8ECB78-473B-470D-84BA-F13E13C9DE8E}" srcOrd="66" destOrd="0" presId="urn:microsoft.com/office/officeart/2008/layout/CircleAccentTimeline"/>
    <dgm:cxn modelId="{33EDD90B-2F6E-4FA7-A4B5-745419A65CDA}" type="presParOf" srcId="{5C8ECB78-473B-470D-84BA-F13E13C9DE8E}" destId="{7B50191C-CDC4-4336-92C1-5A0BDD7F51A3}" srcOrd="0" destOrd="0" presId="urn:microsoft.com/office/officeart/2008/layout/CircleAccentTimeline"/>
    <dgm:cxn modelId="{E3DDDADB-AC27-4FA2-A204-2CF1D9D2E874}" type="presParOf" srcId="{5C8ECB78-473B-470D-84BA-F13E13C9DE8E}" destId="{D3FB9F69-C832-443F-9BAA-3682950BA0BB}" srcOrd="1" destOrd="0" presId="urn:microsoft.com/office/officeart/2008/layout/CircleAccentTimeline"/>
    <dgm:cxn modelId="{C59E9971-63CC-447F-8403-5DD0BFB3497A}" type="presParOf" srcId="{5C8ECB78-473B-470D-84BA-F13E13C9DE8E}" destId="{52A94828-A2D8-4BED-A26B-6BAB1F85FE1F}" srcOrd="2" destOrd="0" presId="urn:microsoft.com/office/officeart/2008/layout/CircleAccentTimeline"/>
    <dgm:cxn modelId="{FE2B7E47-E74C-4F7B-9A3E-BA13216C2BD6}" type="presParOf" srcId="{C666E99A-EA2A-4513-B163-536A725EC1D4}" destId="{D1864766-1A2F-4104-B1D4-47C1D24A4935}" srcOrd="67" destOrd="0" presId="urn:microsoft.com/office/officeart/2008/layout/CircleAccentTimeline"/>
    <dgm:cxn modelId="{2E09B361-96F8-4DBE-B893-0A7B34862D86}" type="presParOf" srcId="{C666E99A-EA2A-4513-B163-536A725EC1D4}" destId="{718EFA8E-60CB-4611-8331-2E6AC865D956}" srcOrd="68" destOrd="0" presId="urn:microsoft.com/office/officeart/2008/layout/CircleAccentTimeline"/>
    <dgm:cxn modelId="{5856566D-F779-4631-AA31-38C3F37897BD}" type="presParOf" srcId="{C666E99A-EA2A-4513-B163-536A725EC1D4}" destId="{317BB983-5D99-4D08-8175-C2FB00F3529D}" srcOrd="69" destOrd="0" presId="urn:microsoft.com/office/officeart/2008/layout/CircleAccentTimeline"/>
    <dgm:cxn modelId="{88C9C36A-0801-49CC-B156-7F57E26D4848}" type="presParOf" srcId="{C666E99A-EA2A-4513-B163-536A725EC1D4}" destId="{186D2C29-7974-476D-B0D7-F0F72AE1F4D8}" srcOrd="70" destOrd="0" presId="urn:microsoft.com/office/officeart/2008/layout/CircleAccentTimeline"/>
    <dgm:cxn modelId="{F0260397-9C47-4CC4-86CC-EEA5B7EBC666}" type="presParOf" srcId="{186D2C29-7974-476D-B0D7-F0F72AE1F4D8}" destId="{D9FC62EA-5D6B-4784-B0E6-54E51E843BCC}" srcOrd="0" destOrd="0" presId="urn:microsoft.com/office/officeart/2008/layout/CircleAccentTimeline"/>
    <dgm:cxn modelId="{58D3C9E2-0740-4792-A1EF-4500A029D2D7}" type="presParOf" srcId="{186D2C29-7974-476D-B0D7-F0F72AE1F4D8}" destId="{50851E00-3520-4465-8B7C-C122158319DE}" srcOrd="1" destOrd="0" presId="urn:microsoft.com/office/officeart/2008/layout/CircleAccentTimeline"/>
    <dgm:cxn modelId="{447B1ED6-BABB-489F-9BBB-75659816AB65}" type="presParOf" srcId="{186D2C29-7974-476D-B0D7-F0F72AE1F4D8}" destId="{14900B6E-3C49-480F-88D7-3660BC003D5D}" srcOrd="2" destOrd="0" presId="urn:microsoft.com/office/officeart/2008/layout/CircleAccentTimeline"/>
    <dgm:cxn modelId="{622E2358-A785-4F05-A91A-935E02B97F7C}" type="presParOf" srcId="{C666E99A-EA2A-4513-B163-536A725EC1D4}" destId="{57439D5C-ADED-4CF5-BCB2-7E40710EB0F2}" srcOrd="71" destOrd="0" presId="urn:microsoft.com/office/officeart/2008/layout/CircleAccentTimeline"/>
    <dgm:cxn modelId="{86E58C5B-897C-462F-AA79-8C27AA847625}" type="presParOf" srcId="{C666E99A-EA2A-4513-B163-536A725EC1D4}" destId="{580848F4-FF0A-4A24-B72A-23586DAF6D4F}" srcOrd="72" destOrd="0" presId="urn:microsoft.com/office/officeart/2008/layout/CircleAccentTimeline"/>
    <dgm:cxn modelId="{C4802B69-5E6A-4A5E-BA18-BC643ECB618D}" type="presParOf" srcId="{C666E99A-EA2A-4513-B163-536A725EC1D4}" destId="{DEB5CB1C-CA8A-4FF1-9652-9B8970B19C59}" srcOrd="73" destOrd="0" presId="urn:microsoft.com/office/officeart/2008/layout/CircleAccentTimeline"/>
    <dgm:cxn modelId="{6B3A1A92-E375-4FB3-94A9-8C68A48DEBB7}" type="presParOf" srcId="{DEB5CB1C-CA8A-4FF1-9652-9B8970B19C59}" destId="{E9DF207E-2778-4F46-8EBC-3BBEB7700E8F}" srcOrd="0" destOrd="0" presId="urn:microsoft.com/office/officeart/2008/layout/CircleAccentTimeline"/>
    <dgm:cxn modelId="{4F17EF36-168B-4ECC-9808-C7FE30C02A76}" type="presParOf" srcId="{DEB5CB1C-CA8A-4FF1-9652-9B8970B19C59}" destId="{4F964A3C-7EBC-4F30-8DC7-84CAF8EF2630}" srcOrd="1" destOrd="0" presId="urn:microsoft.com/office/officeart/2008/layout/CircleAccentTimeline"/>
    <dgm:cxn modelId="{E2EC07BC-6680-463C-AD19-0E08C268B44C}" type="presParOf" srcId="{DEB5CB1C-CA8A-4FF1-9652-9B8970B19C59}" destId="{D40B6CEF-BB03-43F1-B8CA-20470594CB84}" srcOrd="2" destOrd="0" presId="urn:microsoft.com/office/officeart/2008/layout/CircleAccentTimeline"/>
    <dgm:cxn modelId="{8B230A4B-AAEF-412B-AD13-1DE3D4C2362A}" type="presParOf" srcId="{C666E99A-EA2A-4513-B163-536A725EC1D4}" destId="{3433A996-5C05-4BEA-BA37-4D54ADF02D3A}" srcOrd="74" destOrd="0" presId="urn:microsoft.com/office/officeart/2008/layout/CircleAccentTimeline"/>
    <dgm:cxn modelId="{2C28E4BC-48EC-44AD-827B-39F81C7AFED5}" type="presParOf" srcId="{C666E99A-EA2A-4513-B163-536A725EC1D4}" destId="{500D480F-AFE8-465A-B8C2-96943ECBBD57}" srcOrd="75" destOrd="0" presId="urn:microsoft.com/office/officeart/2008/layout/CircleAccentTimeline"/>
    <dgm:cxn modelId="{ABDE1186-41B6-449E-9177-E02F61294C37}" type="presParOf" srcId="{C666E99A-EA2A-4513-B163-536A725EC1D4}" destId="{A84031AE-A9AA-4BDE-823A-6223736C1014}" srcOrd="76" destOrd="0" presId="urn:microsoft.com/office/officeart/2008/layout/CircleAccentTimeline"/>
    <dgm:cxn modelId="{88252D4E-99AC-43B3-AC2E-FD65EEE5CC46}" type="presParOf" srcId="{C666E99A-EA2A-4513-B163-536A725EC1D4}" destId="{5C3278C2-D1E2-4E2B-AF52-C84F9A926C3A}" srcOrd="77" destOrd="0" presId="urn:microsoft.com/office/officeart/2008/layout/CircleAccentTimeline"/>
    <dgm:cxn modelId="{2C3B0D0E-7ACA-437E-BEA3-A6DDDD542500}" type="presParOf" srcId="{5C3278C2-D1E2-4E2B-AF52-C84F9A926C3A}" destId="{45E7FBF9-C9FA-4D7D-B67C-6CD00EE30BE0}" srcOrd="0" destOrd="0" presId="urn:microsoft.com/office/officeart/2008/layout/CircleAccentTimeline"/>
    <dgm:cxn modelId="{4802FC95-6EF9-4D4A-9924-B80C9FFF0158}" type="presParOf" srcId="{5C3278C2-D1E2-4E2B-AF52-C84F9A926C3A}" destId="{48229C43-2A3A-4724-9848-5EFDD6CE6230}" srcOrd="1" destOrd="0" presId="urn:microsoft.com/office/officeart/2008/layout/CircleAccentTimeline"/>
    <dgm:cxn modelId="{1E8903C0-A630-4C40-A343-439DD0C696D4}" type="presParOf" srcId="{5C3278C2-D1E2-4E2B-AF52-C84F9A926C3A}" destId="{278952CC-48B1-4832-B9F8-3C88E3E866F5}" srcOrd="2" destOrd="0" presId="urn:microsoft.com/office/officeart/2008/layout/CircleAccentTimeline"/>
    <dgm:cxn modelId="{5C52E5BF-0289-409B-A99C-64A5C7402BE4}" type="presParOf" srcId="{C666E99A-EA2A-4513-B163-536A725EC1D4}" destId="{68F1B2B1-A778-4619-9140-7B54CD1715F8}" srcOrd="78" destOrd="0" presId="urn:microsoft.com/office/officeart/2008/layout/CircleAccentTimeline"/>
    <dgm:cxn modelId="{22493FCA-A582-4ED1-B109-522430A102BB}" type="presParOf" srcId="{C666E99A-EA2A-4513-B163-536A725EC1D4}" destId="{058B8E86-17CA-4273-9C00-EF33FFFA4B05}" srcOrd="79" destOrd="0" presId="urn:microsoft.com/office/officeart/2008/layout/CircleAccentTimeline"/>
    <dgm:cxn modelId="{6E7852AD-3855-40CF-BBEA-7253E26A2FE3}" type="presParOf" srcId="{C666E99A-EA2A-4513-B163-536A725EC1D4}" destId="{81087A0C-63D6-4082-A26B-E1DA0164393F}" srcOrd="80" destOrd="0" presId="urn:microsoft.com/office/officeart/2008/layout/CircleAccentTimeline"/>
    <dgm:cxn modelId="{8AF4AAA8-D562-411F-920E-B776513B64BB}" type="presParOf" srcId="{81087A0C-63D6-4082-A26B-E1DA0164393F}" destId="{4DA324DB-DA5D-4C05-9A69-1F3C56589195}" srcOrd="0" destOrd="0" presId="urn:microsoft.com/office/officeart/2008/layout/CircleAccentTimeline"/>
    <dgm:cxn modelId="{59E97E6D-D307-4D0D-B65F-B4CAA6F579B3}" type="presParOf" srcId="{81087A0C-63D6-4082-A26B-E1DA0164393F}" destId="{7D6C7A03-D6FE-4837-A9C7-BDD77CF57BE2}" srcOrd="1" destOrd="0" presId="urn:microsoft.com/office/officeart/2008/layout/CircleAccentTimeline"/>
    <dgm:cxn modelId="{B7284E42-9D1F-47AE-A61D-950B9FEDE05C}" type="presParOf" srcId="{81087A0C-63D6-4082-A26B-E1DA0164393F}" destId="{C74240DE-9FF0-4117-AC4D-136316CB4418}" srcOrd="2" destOrd="0" presId="urn:microsoft.com/office/officeart/2008/layout/CircleAccentTimeline"/>
    <dgm:cxn modelId="{5EDF1C74-7969-459F-A49E-506179C6C5D2}" type="presParOf" srcId="{C666E99A-EA2A-4513-B163-536A725EC1D4}" destId="{93AD402F-3682-4980-AC9C-F5883E7A9227}" srcOrd="81" destOrd="0" presId="urn:microsoft.com/office/officeart/2008/layout/CircleAccentTimeline"/>
    <dgm:cxn modelId="{A71F990D-85F5-43C4-BCFF-59982AE41123}" type="presParOf" srcId="{C666E99A-EA2A-4513-B163-536A725EC1D4}" destId="{AB460025-3505-46D9-A5C8-EB3F94A66042}" srcOrd="82" destOrd="0" presId="urn:microsoft.com/office/officeart/2008/layout/CircleAccentTimeline"/>
    <dgm:cxn modelId="{A1337003-E092-4E4A-BF28-B0D7C8492E6F}" type="presParOf" srcId="{C666E99A-EA2A-4513-B163-536A725EC1D4}" destId="{B73CCB56-97AA-4BA9-AAEF-544698A20746}" srcOrd="83" destOrd="0" presId="urn:microsoft.com/office/officeart/2008/layout/CircleAccentTimeline"/>
    <dgm:cxn modelId="{A5C7EA51-D964-4570-B995-5281D832D8E7}" type="presParOf" srcId="{C666E99A-EA2A-4513-B163-536A725EC1D4}" destId="{3D1F7D21-148B-4B0A-9F39-C64AB1A1E9A2}" srcOrd="84" destOrd="0" presId="urn:microsoft.com/office/officeart/2008/layout/CircleAccentTimeline"/>
    <dgm:cxn modelId="{1D57C97E-1688-45F1-956E-6073442792FD}" type="presParOf" srcId="{3D1F7D21-148B-4B0A-9F39-C64AB1A1E9A2}" destId="{0FD6C2B0-1E9B-4D5B-A23C-D4869C5964E1}" srcOrd="0" destOrd="0" presId="urn:microsoft.com/office/officeart/2008/layout/CircleAccentTimeline"/>
    <dgm:cxn modelId="{4A546799-8D0B-4623-95A9-CB0C23169627}" type="presParOf" srcId="{3D1F7D21-148B-4B0A-9F39-C64AB1A1E9A2}" destId="{46169985-6B87-4714-9676-B8BC297549ED}" srcOrd="1" destOrd="0" presId="urn:microsoft.com/office/officeart/2008/layout/CircleAccentTimeline"/>
    <dgm:cxn modelId="{365E0783-16A3-46BA-98DB-236EF2E46ACF}" type="presParOf" srcId="{3D1F7D21-148B-4B0A-9F39-C64AB1A1E9A2}" destId="{E5FD5838-38BF-453D-B442-ACCD2BD0F2B4}" srcOrd="2" destOrd="0" presId="urn:microsoft.com/office/officeart/2008/layout/CircleAccentTimeline"/>
    <dgm:cxn modelId="{355B1856-B1DB-421B-8D43-61FE959DFF4B}" type="presParOf" srcId="{C666E99A-EA2A-4513-B163-536A725EC1D4}" destId="{9D4E4A72-14A8-4FB6-9182-31390FC464AF}" srcOrd="85" destOrd="0" presId="urn:microsoft.com/office/officeart/2008/layout/CircleAccentTimeline"/>
    <dgm:cxn modelId="{AA9FEB2B-6997-4722-A178-FE21838485ED}" type="presParOf" srcId="{C666E99A-EA2A-4513-B163-536A725EC1D4}" destId="{3F7F2F2D-8877-46C0-8FEC-6AE1468FC374}" srcOrd="86" destOrd="0" presId="urn:microsoft.com/office/officeart/2008/layout/CircleAccentTimeline"/>
    <dgm:cxn modelId="{EC2FB573-317A-4327-BBC6-7CB264B59A0F}" type="presParOf" srcId="{C666E99A-EA2A-4513-B163-536A725EC1D4}" destId="{ED962E1D-B79C-4ACA-80F8-86FEB21A4CA3}" srcOrd="87" destOrd="0" presId="urn:microsoft.com/office/officeart/2008/layout/CircleAccentTimeline"/>
    <dgm:cxn modelId="{B8A50DBC-2190-4009-84A1-EB633DC3B6C4}" type="presParOf" srcId="{ED962E1D-B79C-4ACA-80F8-86FEB21A4CA3}" destId="{426434EA-48EF-4091-AFD7-23BAE1F80C8B}" srcOrd="0" destOrd="0" presId="urn:microsoft.com/office/officeart/2008/layout/CircleAccentTimeline"/>
    <dgm:cxn modelId="{F10CA684-2CA8-4D2B-B7AB-106F058BC1F8}" type="presParOf" srcId="{ED962E1D-B79C-4ACA-80F8-86FEB21A4CA3}" destId="{DF225B64-9951-44F6-B973-47A8F28674E8}" srcOrd="1" destOrd="0" presId="urn:microsoft.com/office/officeart/2008/layout/CircleAccentTimeline"/>
    <dgm:cxn modelId="{EDE08762-3253-4DD4-AA4B-CC36B092A0DF}" type="presParOf" srcId="{ED962E1D-B79C-4ACA-80F8-86FEB21A4CA3}" destId="{ED38C2F0-71B7-4B5E-BD2E-6A8C345D6561}" srcOrd="2" destOrd="0" presId="urn:microsoft.com/office/officeart/2008/layout/CircleAccentTimeline"/>
    <dgm:cxn modelId="{2747BE67-130D-4D3A-9D7A-A6FC73D815F0}" type="presParOf" srcId="{C666E99A-EA2A-4513-B163-536A725EC1D4}" destId="{01E9B0A2-0E72-4DF8-8619-6A958B346DD5}" srcOrd="88" destOrd="0" presId="urn:microsoft.com/office/officeart/2008/layout/CircleAccentTimeline"/>
    <dgm:cxn modelId="{4E6ADD81-AA47-4187-BA21-569011A7F6B6}" type="presParOf" srcId="{C666E99A-EA2A-4513-B163-536A725EC1D4}" destId="{967CF01C-354D-4DC2-B916-72758D406B13}" srcOrd="89" destOrd="0" presId="urn:microsoft.com/office/officeart/2008/layout/CircleAccentTimeline"/>
    <dgm:cxn modelId="{9BA25CA9-E3B9-42FD-8339-D5E631A4A72C}" type="presParOf" srcId="{C666E99A-EA2A-4513-B163-536A725EC1D4}" destId="{6946B235-B70D-4512-88DA-8620DC476455}" srcOrd="90" destOrd="0" presId="urn:microsoft.com/office/officeart/2008/layout/CircleAccentTimeline"/>
    <dgm:cxn modelId="{3211F96F-97C0-4B10-93D1-92655199C65D}" type="presParOf" srcId="{6946B235-B70D-4512-88DA-8620DC476455}" destId="{C237B017-85B1-4D84-B5FC-05A0DECCE455}" srcOrd="0" destOrd="0" presId="urn:microsoft.com/office/officeart/2008/layout/CircleAccentTimeline"/>
    <dgm:cxn modelId="{68828615-5438-47E4-9BD3-0B8CD6B17014}" type="presParOf" srcId="{6946B235-B70D-4512-88DA-8620DC476455}" destId="{102FB489-4F4E-41C2-9DB7-DED6B684119B}" srcOrd="1" destOrd="0" presId="urn:microsoft.com/office/officeart/2008/layout/CircleAccentTimeline"/>
    <dgm:cxn modelId="{19605F18-3EBF-44EB-BFB8-CE22B4BC308C}" type="presParOf" srcId="{6946B235-B70D-4512-88DA-8620DC476455}" destId="{1F17FC31-72EE-4AEA-A943-B8A4F2897236}" srcOrd="2" destOrd="0" presId="urn:microsoft.com/office/officeart/2008/layout/CircleAccentTimeline"/>
    <dgm:cxn modelId="{82F50B0B-13DA-4F25-9B92-EF0748E7C15C}" type="presParOf" srcId="{C666E99A-EA2A-4513-B163-536A725EC1D4}" destId="{9347C454-742E-4A15-8A36-F30C60117E3E}" srcOrd="91" destOrd="0" presId="urn:microsoft.com/office/officeart/2008/layout/CircleAccentTimeline"/>
    <dgm:cxn modelId="{76FEE58F-27BA-49B9-A72F-528E6B9FEE7D}" type="presParOf" srcId="{C666E99A-EA2A-4513-B163-536A725EC1D4}" destId="{60D99323-323D-4EAB-A8DE-AC790A4D9F7F}" srcOrd="92" destOrd="0" presId="urn:microsoft.com/office/officeart/2008/layout/CircleAccentTimeline"/>
    <dgm:cxn modelId="{CD9E21D6-48EA-4344-B7C7-DF32AE02F2D1}" type="presParOf" srcId="{C666E99A-EA2A-4513-B163-536A725EC1D4}" destId="{37E9F062-E87E-4D5D-9D3A-DD4E2D6984AC}" srcOrd="93" destOrd="0" presId="urn:microsoft.com/office/officeart/2008/layout/CircleAccentTimeline"/>
    <dgm:cxn modelId="{70AC0BB7-FA02-4976-8AB6-6849D3EA3EF5}" type="presParOf" srcId="{C666E99A-EA2A-4513-B163-536A725EC1D4}" destId="{E4B5D13A-7342-40AA-9155-AF9A7CB912BB}" srcOrd="94" destOrd="0" presId="urn:microsoft.com/office/officeart/2008/layout/CircleAccentTimeline"/>
    <dgm:cxn modelId="{254C4AF8-BE81-4068-9BB8-A4387CE65241}" type="presParOf" srcId="{E4B5D13A-7342-40AA-9155-AF9A7CB912BB}" destId="{B509D609-E71A-4516-A1E1-72ECF89E1E5D}" srcOrd="0" destOrd="0" presId="urn:microsoft.com/office/officeart/2008/layout/CircleAccentTimeline"/>
    <dgm:cxn modelId="{522B43A3-3121-4B4E-856A-27B2E06E0DB4}" type="presParOf" srcId="{E4B5D13A-7342-40AA-9155-AF9A7CB912BB}" destId="{D0E1ED7E-6B80-49CC-B19A-692D7A3010BF}" srcOrd="1" destOrd="0" presId="urn:microsoft.com/office/officeart/2008/layout/CircleAccentTimeline"/>
    <dgm:cxn modelId="{7987EA70-9B05-484A-A02A-566E3FB2BBD0}" type="presParOf" srcId="{E4B5D13A-7342-40AA-9155-AF9A7CB912BB}" destId="{0A9B038A-A9C5-4CD3-AD8D-F5295411F2C8}" srcOrd="2" destOrd="0" presId="urn:microsoft.com/office/officeart/2008/layout/CircleAccentTimeline"/>
    <dgm:cxn modelId="{14C5A3B2-389E-4AE1-BD36-DD2DE95D2DCE}" type="presParOf" srcId="{C666E99A-EA2A-4513-B163-536A725EC1D4}" destId="{7109DA39-E2F4-4FEE-B5A6-8C43739644BA}" srcOrd="95" destOrd="0" presId="urn:microsoft.com/office/officeart/2008/layout/CircleAccentTimeline"/>
    <dgm:cxn modelId="{9F49DF08-6BAC-4541-975C-E552560F569E}" type="presParOf" srcId="{C666E99A-EA2A-4513-B163-536A725EC1D4}" destId="{4E5D3F5E-5060-45AB-A7CA-D355A817BC8B}" srcOrd="96"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4" y="0"/>
            <a:ext cx="2982119" cy="464820"/>
          </a:xfrm>
          <a:prstGeom prst="rect">
            <a:avLst/>
          </a:prstGeom>
        </p:spPr>
        <p:txBody>
          <a:bodyPr vert="horz" lIns="92446" tIns="46223" rIns="92446" bIns="46223" rtlCol="0"/>
          <a:lstStyle>
            <a:lvl1pPr algn="r">
              <a:defRPr sz="1200"/>
            </a:lvl1pPr>
          </a:lstStyle>
          <a:p>
            <a:fld id="{DCC7098D-BE09-43AF-BAB7-53EAD5D49912}" type="datetimeFigureOut">
              <a:rPr lang="en-US" smtClean="0"/>
              <a:t>9/1/2017</a:t>
            </a:fld>
            <a:endParaRPr lang="en-US" dirty="0"/>
          </a:p>
        </p:txBody>
      </p:sp>
      <p:sp>
        <p:nvSpPr>
          <p:cNvPr id="4" name="Footer Placeholder 3"/>
          <p:cNvSpPr>
            <a:spLocks noGrp="1"/>
          </p:cNvSpPr>
          <p:nvPr>
            <p:ph type="ftr" sz="quarter" idx="2"/>
          </p:nvPr>
        </p:nvSpPr>
        <p:spPr>
          <a:xfrm>
            <a:off x="2"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7"/>
            <a:ext cx="2982119" cy="464820"/>
          </a:xfrm>
          <a:prstGeom prst="rect">
            <a:avLst/>
          </a:prstGeom>
        </p:spPr>
        <p:txBody>
          <a:bodyPr vert="horz" lIns="92446" tIns="46223" rIns="92446" bIns="46223" rtlCol="0" anchor="b"/>
          <a:lstStyle>
            <a:lvl1pPr algn="r">
              <a:defRPr sz="1200"/>
            </a:lvl1pPr>
          </a:lstStyle>
          <a:p>
            <a:fld id="{E9D9ED5A-B61B-46C0-AE35-AC9E025C90EF}" type="slidenum">
              <a:rPr lang="en-US" smtClean="0"/>
              <a:t>‹#›</a:t>
            </a:fld>
            <a:endParaRPr lang="en-US" dirty="0"/>
          </a:p>
        </p:txBody>
      </p:sp>
    </p:spTree>
    <p:extLst>
      <p:ext uri="{BB962C8B-B14F-4D97-AF65-F5344CB8AC3E}">
        <p14:creationId xmlns:p14="http://schemas.microsoft.com/office/powerpoint/2010/main" val="3454566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4" y="0"/>
            <a:ext cx="2982119" cy="464820"/>
          </a:xfrm>
          <a:prstGeom prst="rect">
            <a:avLst/>
          </a:prstGeom>
        </p:spPr>
        <p:txBody>
          <a:bodyPr vert="horz" lIns="92446" tIns="46223" rIns="92446" bIns="46223" rtlCol="0"/>
          <a:lstStyle>
            <a:lvl1pPr algn="r">
              <a:defRPr sz="1200"/>
            </a:lvl1pPr>
          </a:lstStyle>
          <a:p>
            <a:fld id="{23C38268-D7A7-4E58-BA0E-02A6AE716FAE}" type="datetimeFigureOut">
              <a:rPr lang="en-US" smtClean="0"/>
              <a:t>9/1/2017</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7"/>
            <a:ext cx="2982119" cy="464820"/>
          </a:xfrm>
          <a:prstGeom prst="rect">
            <a:avLst/>
          </a:prstGeom>
        </p:spPr>
        <p:txBody>
          <a:bodyPr vert="horz" lIns="92446" tIns="46223" rIns="92446" bIns="46223" rtlCol="0" anchor="b"/>
          <a:lstStyle>
            <a:lvl1pPr algn="r">
              <a:defRPr sz="1200"/>
            </a:lvl1pPr>
          </a:lstStyle>
          <a:p>
            <a:fld id="{09416499-3B95-42A5-A503-BF6531367254}" type="slidenum">
              <a:rPr lang="en-US" smtClean="0"/>
              <a:t>‹#›</a:t>
            </a:fld>
            <a:endParaRPr lang="en-US" dirty="0"/>
          </a:p>
        </p:txBody>
      </p:sp>
    </p:spTree>
    <p:extLst>
      <p:ext uri="{BB962C8B-B14F-4D97-AF65-F5344CB8AC3E}">
        <p14:creationId xmlns:p14="http://schemas.microsoft.com/office/powerpoint/2010/main" val="1051370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a:t>
            </a:fld>
            <a:endParaRPr lang="en-US" dirty="0"/>
          </a:p>
        </p:txBody>
      </p:sp>
    </p:spTree>
    <p:extLst>
      <p:ext uri="{BB962C8B-B14F-4D97-AF65-F5344CB8AC3E}">
        <p14:creationId xmlns:p14="http://schemas.microsoft.com/office/powerpoint/2010/main" val="324590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may submit your payment request form on the 1</a:t>
            </a:r>
            <a:r>
              <a:rPr lang="en-US" baseline="30000" dirty="0" smtClean="0"/>
              <a:t>st</a:t>
            </a:r>
            <a:r>
              <a:rPr lang="en-US" baseline="0" dirty="0" smtClean="0"/>
              <a:t> day of the scheduled month to the Navigator program inbox at Navigator program@covered.ca.gov. You cannot submit prior to this date or your remittance will be returned.  For example if your payment is due on October 10</a:t>
            </a:r>
            <a:r>
              <a:rPr lang="en-US" baseline="30000" dirty="0" smtClean="0"/>
              <a:t>th</a:t>
            </a:r>
            <a:r>
              <a:rPr lang="en-US" baseline="0" dirty="0" smtClean="0"/>
              <a:t> you cannot  submit the remittance prior to October 1</a:t>
            </a:r>
            <a:r>
              <a:rPr lang="en-US" baseline="30000" dirty="0" smtClean="0"/>
              <a:t>st</a:t>
            </a:r>
            <a:r>
              <a:rPr lang="en-US" baseline="0" dirty="0" smtClean="0"/>
              <a:t> . </a:t>
            </a:r>
            <a:endParaRPr lang="en-US" dirty="0" smtClean="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11</a:t>
            </a:fld>
            <a:endParaRPr lang="en-US" dirty="0"/>
          </a:p>
        </p:txBody>
      </p:sp>
    </p:spTree>
    <p:extLst>
      <p:ext uri="{BB962C8B-B14F-4D97-AF65-F5344CB8AC3E}">
        <p14:creationId xmlns:p14="http://schemas.microsoft.com/office/powerpoint/2010/main" val="413672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Law and regulation requires all CECs to</a:t>
            </a:r>
            <a:r>
              <a:rPr lang="en-US" baseline="0" dirty="0" smtClean="0"/>
              <a:t> complete an annual training course that provide program updates e.g.,  laws or administrative processes. </a:t>
            </a:r>
            <a:r>
              <a:rPr lang="en-US" dirty="0" smtClean="0"/>
              <a:t>We recommend that newly certified or hired CECs delay the certification</a:t>
            </a:r>
            <a:r>
              <a:rPr lang="en-US" baseline="0" dirty="0" smtClean="0"/>
              <a:t> training until the new certification training is available in September. This strategy would avoid CECS from having to take the expired course and being required to complete the new course.</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09416499-3B95-42A5-A503-BF6531367254}" type="slidenum">
              <a:rPr lang="en-US" smtClean="0"/>
              <a:t>12</a:t>
            </a:fld>
            <a:endParaRPr lang="en-US" dirty="0"/>
          </a:p>
        </p:txBody>
      </p:sp>
    </p:spTree>
    <p:extLst>
      <p:ext uri="{BB962C8B-B14F-4D97-AF65-F5344CB8AC3E}">
        <p14:creationId xmlns:p14="http://schemas.microsoft.com/office/powerpoint/2010/main" val="346327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Look for management memos that are designed to provide instruction or clarification regarding a n administrative program</a:t>
            </a:r>
            <a:r>
              <a:rPr lang="en-US" baseline="0" dirty="0" smtClean="0"/>
              <a:t> procedure or process.</a:t>
            </a:r>
          </a:p>
          <a:p>
            <a:pPr marL="171450" indent="-171450">
              <a:buFont typeface="Arial" panose="020B0604020202020204" pitchFamily="34" charset="0"/>
              <a:buChar char="•"/>
            </a:pPr>
            <a:r>
              <a:rPr lang="en-US" baseline="0" dirty="0" smtClean="0"/>
              <a:t>Issued as necessary </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13</a:t>
            </a:fld>
            <a:endParaRPr lang="en-US" dirty="0"/>
          </a:p>
        </p:txBody>
      </p:sp>
    </p:spTree>
    <p:extLst>
      <p:ext uri="{BB962C8B-B14F-4D97-AF65-F5344CB8AC3E}">
        <p14:creationId xmlns:p14="http://schemas.microsoft.com/office/powerpoint/2010/main" val="66672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open to the public; </a:t>
            </a:r>
          </a:p>
          <a:p>
            <a:r>
              <a:rPr lang="en-US" dirty="0" smtClean="0"/>
              <a:t>Location and hours are clearly identified;  </a:t>
            </a:r>
          </a:p>
          <a:p>
            <a:r>
              <a:rPr lang="en-US" dirty="0" smtClean="0"/>
              <a:t>The complete Navigator Grant Program entity name is clearly identified in either the “Event Name” or “Host Organization” field; and</a:t>
            </a:r>
          </a:p>
          <a:p>
            <a:r>
              <a:rPr lang="en-US" dirty="0" smtClean="0"/>
              <a:t>The entity name can be in parenthesis, identified as in partnership with another entity if it is not the sole host of the event, etc., as long as the entity’s entire name is present in either of the “Event Name” or “Host Organization” fields.</a:t>
            </a:r>
          </a:p>
          <a:p>
            <a:r>
              <a:rPr lang="en-US" dirty="0" smtClean="0"/>
              <a:t>This allows the Grantee’s Account Services Representative or Specialist to locate the events you enter in the portal as required in your Agreement [Exhibit A(C)(3)].</a:t>
            </a: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14</a:t>
            </a:fld>
            <a:endParaRPr lang="en-US" dirty="0"/>
          </a:p>
        </p:txBody>
      </p:sp>
    </p:spTree>
    <p:extLst>
      <p:ext uri="{BB962C8B-B14F-4D97-AF65-F5344CB8AC3E}">
        <p14:creationId xmlns:p14="http://schemas.microsoft.com/office/powerpoint/2010/main" val="27346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get</a:t>
            </a:r>
            <a:r>
              <a:rPr lang="en-US" baseline="0" dirty="0" smtClean="0"/>
              <a:t> additional information from the links provided</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15</a:t>
            </a:fld>
            <a:endParaRPr lang="en-US" dirty="0"/>
          </a:p>
        </p:txBody>
      </p:sp>
    </p:spTree>
    <p:extLst>
      <p:ext uri="{BB962C8B-B14F-4D97-AF65-F5344CB8AC3E}">
        <p14:creationId xmlns:p14="http://schemas.microsoft.com/office/powerpoint/2010/main" val="361799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part of your agreement. W</a:t>
            </a:r>
            <a:r>
              <a:rPr lang="en-US" dirty="0" smtClean="0"/>
              <a:t>e</a:t>
            </a:r>
            <a:r>
              <a:rPr lang="en-US" baseline="0" dirty="0" smtClean="0"/>
              <a:t> will be conducting one Compliance Site Visit after open enrollment closely mirroring last years review. The date is still to be determined. Your account manager will contact you to schedule a date and time.</a:t>
            </a:r>
            <a:endParaRPr lang="en-US" dirty="0" smtClean="0"/>
          </a:p>
          <a:p>
            <a:endParaRPr lang="en-US" dirty="0" smtClean="0"/>
          </a:p>
          <a:p>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 per year</a:t>
            </a:r>
            <a:endParaRPr lang="en-US"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Prior to Open Enrollment</a:t>
            </a:r>
            <a:endParaRPr lang="en-US" sz="1100" kern="1200" dirty="0" smtClean="0">
              <a:solidFill>
                <a:schemeClr val="tx1"/>
              </a:solidFill>
              <a:effectLst/>
              <a:latin typeface="+mn-lt"/>
              <a:ea typeface="+mn-ea"/>
              <a:cs typeface="+mn-cs"/>
            </a:endParaRPr>
          </a:p>
          <a:p>
            <a:pPr marL="171450" lvl="0" indent="-171450">
              <a:buFont typeface="Courier New" panose="02070309020205020404" pitchFamily="49" charset="0"/>
              <a:buChar char="o"/>
            </a:pPr>
            <a:endParaRPr lang="en-US" sz="12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Contract Compliance (end of Open Enrollment)</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Observations</a:t>
            </a:r>
            <a:r>
              <a:rPr lang="en-US" sz="1200" kern="1200" baseline="0" dirty="0" smtClean="0">
                <a:solidFill>
                  <a:schemeClr val="tx1"/>
                </a:solidFill>
                <a:effectLst/>
                <a:latin typeface="+mn-lt"/>
                <a:ea typeface="+mn-ea"/>
                <a:cs typeface="+mn-cs"/>
              </a:rPr>
              <a:t> gathered from visits</a:t>
            </a:r>
          </a:p>
          <a:p>
            <a:pPr marL="628650" lvl="1"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16</a:t>
            </a:fld>
            <a:endParaRPr lang="en-US" dirty="0"/>
          </a:p>
        </p:txBody>
      </p:sp>
    </p:spTree>
    <p:extLst>
      <p:ext uri="{BB962C8B-B14F-4D97-AF65-F5344CB8AC3E}">
        <p14:creationId xmlns:p14="http://schemas.microsoft.com/office/powerpoint/2010/main" val="238247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from Shirley?</a:t>
            </a: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18</a:t>
            </a:fld>
            <a:endParaRPr lang="en-US" dirty="0"/>
          </a:p>
        </p:txBody>
      </p:sp>
    </p:spTree>
    <p:extLst>
      <p:ext uri="{BB962C8B-B14F-4D97-AF65-F5344CB8AC3E}">
        <p14:creationId xmlns:p14="http://schemas.microsoft.com/office/powerpoint/2010/main" val="357926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from Shirley?</a:t>
            </a: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19</a:t>
            </a:fld>
            <a:endParaRPr lang="en-US" dirty="0"/>
          </a:p>
        </p:txBody>
      </p:sp>
    </p:spTree>
    <p:extLst>
      <p:ext uri="{BB962C8B-B14F-4D97-AF65-F5344CB8AC3E}">
        <p14:creationId xmlns:p14="http://schemas.microsoft.com/office/powerpoint/2010/main" val="370344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from Shirley?</a:t>
            </a: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20</a:t>
            </a:fld>
            <a:endParaRPr lang="en-US" dirty="0"/>
          </a:p>
        </p:txBody>
      </p:sp>
    </p:spTree>
    <p:extLst>
      <p:ext uri="{BB962C8B-B14F-4D97-AF65-F5344CB8AC3E}">
        <p14:creationId xmlns:p14="http://schemas.microsoft.com/office/powerpoint/2010/main" val="1243084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from Shirley?</a:t>
            </a: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21</a:t>
            </a:fld>
            <a:endParaRPr lang="en-US" dirty="0"/>
          </a:p>
        </p:txBody>
      </p:sp>
    </p:spTree>
    <p:extLst>
      <p:ext uri="{BB962C8B-B14F-4D97-AF65-F5344CB8AC3E}">
        <p14:creationId xmlns:p14="http://schemas.microsoft.com/office/powerpoint/2010/main" val="279245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and</a:t>
            </a:r>
            <a:r>
              <a:rPr lang="en-US" baseline="0" dirty="0"/>
              <a:t> C</a:t>
            </a:r>
            <a:r>
              <a:rPr lang="en-US" dirty="0"/>
              <a:t>ongratulations on being awarded </a:t>
            </a:r>
            <a:r>
              <a:rPr lang="en-US" baseline="0" dirty="0"/>
              <a:t>for the 2017-2018 Navigator Grant Program.  This webinar is brought to you by the Navigator Account team with Covered California. Please note the hyperlink at the bottom of this slide. If anyone is in need of closed captioning, click the link, and a new page will open for you. After the webinar is concluded a recording as well as a transcript of the closed captioning will be available to download. </a:t>
            </a:r>
            <a:endParaRPr lang="en-US" dirty="0"/>
          </a:p>
          <a:p>
            <a:endParaRPr lang="en-US" dirty="0"/>
          </a:p>
          <a:p>
            <a:r>
              <a:rPr lang="en-US" dirty="0" smtClean="0"/>
              <a:t>Ben Walker introduction</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a:t>
            </a:fld>
            <a:endParaRPr lang="en-US" dirty="0"/>
          </a:p>
        </p:txBody>
      </p:sp>
    </p:spTree>
    <p:extLst>
      <p:ext uri="{BB962C8B-B14F-4D97-AF65-F5344CB8AC3E}">
        <p14:creationId xmlns:p14="http://schemas.microsoft.com/office/powerpoint/2010/main" val="1421393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from Shirley?</a:t>
            </a: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22</a:t>
            </a:fld>
            <a:endParaRPr lang="en-US" dirty="0"/>
          </a:p>
        </p:txBody>
      </p:sp>
    </p:spTree>
    <p:extLst>
      <p:ext uri="{BB962C8B-B14F-4D97-AF65-F5344CB8AC3E}">
        <p14:creationId xmlns:p14="http://schemas.microsoft.com/office/powerpoint/2010/main" val="114042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As</a:t>
            </a:r>
            <a:r>
              <a:rPr lang="en-US"/>
              <a:t> a result of the compliance site visits the Accounts Team discovered a serious program compliance concerns. Authorization forms signed by the </a:t>
            </a:r>
            <a:r>
              <a:rPr lang="en-US" smtClean="0"/>
              <a:t>consumer </a:t>
            </a:r>
            <a:r>
              <a:rPr lang="en-US" dirty="0"/>
              <a:t>authorizing</a:t>
            </a:r>
            <a:r>
              <a:rPr lang="en-US"/>
              <a:t>  a CEC access </a:t>
            </a:r>
            <a:r>
              <a:rPr lang="en-US" smtClean="0"/>
              <a:t>to the </a:t>
            </a:r>
            <a:r>
              <a:rPr lang="en-US" dirty="0"/>
              <a:t>consumer’s</a:t>
            </a:r>
            <a:r>
              <a:rPr lang="en-US"/>
              <a:t> personal identifiable information (PII) is REQUIRED by law and regulation. CECs should review  the authorization with the consumer BEFORE engaging in any health enrollment activity. If the contact with the consumer takes place via phone the contact should documented on the revised authorization form .</a:t>
            </a:r>
            <a:endParaRPr lang="en-US" dirty="0"/>
          </a:p>
          <a:p>
            <a:endParaRPr lang="en-US" dirty="0"/>
          </a:p>
          <a:p>
            <a:r>
              <a:rPr lang="en-US" dirty="0"/>
              <a:t>The</a:t>
            </a:r>
            <a:r>
              <a:rPr lang="en-US"/>
              <a:t> form can be access via the Navigator webpage</a:t>
            </a:r>
            <a:endParaRPr lang="en-US" dirty="0"/>
          </a:p>
          <a:p>
            <a:r>
              <a:rPr lang="en-US"/>
              <a:t>The properly completed form should be signed by the consumer and MUST be filed and retained for 10 years by the entity in a secured manner e.g., locked file cabinet or in an encrypted electronic file system.</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23</a:t>
            </a:fld>
            <a:endParaRPr lang="en-US" dirty="0"/>
          </a:p>
        </p:txBody>
      </p:sp>
    </p:spTree>
    <p:extLst>
      <p:ext uri="{BB962C8B-B14F-4D97-AF65-F5344CB8AC3E}">
        <p14:creationId xmlns:p14="http://schemas.microsoft.com/office/powerpoint/2010/main" val="101427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The</a:t>
            </a:r>
            <a:r>
              <a:rPr lang="en-US"/>
              <a:t> case number of the consumer, the consumer’s signature, the date of signature, the name of the consumer printed, and the application number should be recorded on the second page of the authorization form</a:t>
            </a:r>
            <a:endParaRPr lang="en-US" dirty="0"/>
          </a:p>
          <a:p>
            <a:endParaRPr lang="en-US" dirty="0"/>
          </a:p>
          <a:p>
            <a:r>
              <a:rPr lang="en-US"/>
              <a:t>The CEC signs and dates an authorization form for each consumer they have engaged in enrollment activities.</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24</a:t>
            </a:fld>
            <a:endParaRPr lang="en-US" dirty="0"/>
          </a:p>
        </p:txBody>
      </p:sp>
    </p:spTree>
    <p:extLst>
      <p:ext uri="{BB962C8B-B14F-4D97-AF65-F5344CB8AC3E}">
        <p14:creationId xmlns:p14="http://schemas.microsoft.com/office/powerpoint/2010/main" val="1289457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Beginning</a:t>
            </a:r>
            <a:r>
              <a:rPr lang="en-US"/>
              <a:t> in October we will begin contacting you on a biweekly basis to do </a:t>
            </a:r>
            <a:r>
              <a:rPr lang="en-US" smtClean="0"/>
              <a:t>check </a:t>
            </a:r>
            <a:r>
              <a:rPr lang="en-US" dirty="0"/>
              <a:t>in’s</a:t>
            </a:r>
            <a:r>
              <a:rPr lang="en-US"/>
              <a:t> and provide support for renewals and open </a:t>
            </a:r>
            <a:r>
              <a:rPr lang="en-US" smtClean="0"/>
              <a:t>enrollment.</a:t>
            </a:r>
            <a:endParaRPr lang="en-US" dirty="0"/>
          </a:p>
          <a:p>
            <a:r>
              <a:rPr lang="en-US" dirty="0"/>
              <a:t>Calls</a:t>
            </a:r>
            <a:r>
              <a:rPr lang="en-US"/>
              <a:t> will be twice </a:t>
            </a:r>
            <a:r>
              <a:rPr lang="en-US" baseline="0" smtClean="0"/>
              <a:t>a </a:t>
            </a:r>
            <a:r>
              <a:rPr lang="en-US" baseline="0"/>
              <a:t>month </a:t>
            </a:r>
            <a:r>
              <a:rPr lang="en-US"/>
              <a:t>to run from October through February</a:t>
            </a:r>
            <a:endParaRPr lang="en-US" dirty="0"/>
          </a:p>
          <a:p>
            <a:r>
              <a:rPr lang="en-US" dirty="0"/>
              <a:t>Your</a:t>
            </a:r>
            <a:r>
              <a:rPr lang="en-US"/>
              <a:t> account rep will reach out to schedule a date and time for your </a:t>
            </a:r>
            <a:r>
              <a:rPr lang="en-US" smtClean="0"/>
              <a:t>calls.</a:t>
            </a:r>
            <a:endParaRPr lang="en-US" dirty="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25</a:t>
            </a:fld>
            <a:endParaRPr lang="en-US" dirty="0"/>
          </a:p>
        </p:txBody>
      </p:sp>
    </p:spTree>
    <p:extLst>
      <p:ext uri="{BB962C8B-B14F-4D97-AF65-F5344CB8AC3E}">
        <p14:creationId xmlns:p14="http://schemas.microsoft.com/office/powerpoint/2010/main" val="376119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strike="sngStrike" baseline="0" dirty="0" smtClean="0">
                <a:solidFill>
                  <a:srgbClr val="FF0000"/>
                </a:solidFill>
              </a:rPr>
              <a:t>New collateral material will be available by mid September.  Please  contact  Darlene Murphy if you have any questions. Her contact information is located on the slides provided earlier.. If you would like to create your own collateral please be sure to follow the Covered CA  branding guidelines. and run it through your assigned analyst. </a:t>
            </a:r>
          </a:p>
          <a:p>
            <a:endParaRPr lang="en-US" baseline="0" dirty="0" smtClean="0"/>
          </a:p>
          <a:p>
            <a:pPr marL="171450" indent="-171450">
              <a:buFont typeface="Arial" panose="020B0604020202020204" pitchFamily="34" charset="0"/>
              <a:buChar char="•"/>
            </a:pPr>
            <a:r>
              <a:rPr lang="en-US" baseline="0" dirty="0" smtClean="0"/>
              <a:t>Reminder to use appropriate branding guideline defined in the branding guide. The guide may be accessed via the HBEX webpage.</a:t>
            </a:r>
          </a:p>
          <a:p>
            <a:pPr marL="171450" indent="-171450">
              <a:buFont typeface="Arial" panose="020B0604020202020204" pitchFamily="34" charset="0"/>
              <a:buChar char="•"/>
            </a:pPr>
            <a:r>
              <a:rPr lang="en-US" baseline="0" dirty="0" smtClean="0"/>
              <a:t>The link on this slide will provide the branding guidelines. If you need assistance reach out to your analyst</a:t>
            </a:r>
          </a:p>
          <a:p>
            <a:pPr marL="171450" indent="-171450">
              <a:buFont typeface="Arial" panose="020B0604020202020204" pitchFamily="34" charset="0"/>
              <a:buChar char="•"/>
            </a:pPr>
            <a:r>
              <a:rPr lang="en-US" baseline="0" dirty="0" smtClean="0"/>
              <a:t>The process for accessing collateral material has been centralized</a:t>
            </a:r>
          </a:p>
          <a:p>
            <a:pPr marL="628650" lvl="1" indent="-171450">
              <a:buFont typeface="Courier New" panose="02070309020205020404" pitchFamily="49" charset="0"/>
              <a:buChar char="o"/>
            </a:pPr>
            <a:r>
              <a:rPr lang="en-US" baseline="0" dirty="0" smtClean="0"/>
              <a:t>Your Account Representative has been allocated a $6,500 budget for collateral to support the grantees they support</a:t>
            </a:r>
          </a:p>
          <a:p>
            <a:pPr marL="628650" lvl="1" indent="-171450">
              <a:buFont typeface="Courier New" panose="02070309020205020404" pitchFamily="49" charset="0"/>
              <a:buChar char="o"/>
            </a:pPr>
            <a:r>
              <a:rPr lang="en-US" baseline="0" dirty="0" smtClean="0"/>
              <a:t>The budgeted amount will be available to you through your representative</a:t>
            </a:r>
          </a:p>
          <a:p>
            <a:pPr marL="1085850" lvl="2" indent="-171450">
              <a:buFont typeface="Wingdings" panose="05000000000000000000" pitchFamily="2" charset="2"/>
              <a:buChar char="ü"/>
            </a:pPr>
            <a:r>
              <a:rPr lang="en-US" dirty="0" smtClean="0"/>
              <a:t>Request desired materials via email. Cite the item number, quantity,</a:t>
            </a:r>
            <a:r>
              <a:rPr lang="en-US" baseline="0" dirty="0" smtClean="0"/>
              <a:t> size, and any customization.</a:t>
            </a:r>
            <a:endParaRPr lang="en-US" dirty="0" smtClean="0"/>
          </a:p>
          <a:p>
            <a:pPr marL="1085850" lvl="2" indent="-171450">
              <a:buFont typeface="Wingdings" panose="05000000000000000000" pitchFamily="2" charset="2"/>
              <a:buChar char="ü"/>
            </a:pPr>
            <a:r>
              <a:rPr lang="en-US" dirty="0" smtClean="0"/>
              <a:t>The representative will approve or deny the request</a:t>
            </a:r>
          </a:p>
          <a:p>
            <a:pPr marL="1085850" lvl="2" indent="-171450">
              <a:buFont typeface="Wingdings" panose="05000000000000000000" pitchFamily="2" charset="2"/>
              <a:buChar char="ü"/>
            </a:pPr>
            <a:r>
              <a:rPr lang="en-US" dirty="0" smtClean="0"/>
              <a:t>The Account Representative will </a:t>
            </a:r>
            <a:r>
              <a:rPr lang="en-US" baseline="0" dirty="0" smtClean="0"/>
              <a:t>notify the grantee that the request approval (or denial)  and </a:t>
            </a:r>
            <a:r>
              <a:rPr lang="en-US" dirty="0" smtClean="0"/>
              <a:t>place the order</a:t>
            </a:r>
            <a:r>
              <a:rPr lang="en-US" baseline="0" dirty="0" smtClean="0"/>
              <a:t> behalf of the grantee</a:t>
            </a:r>
          </a:p>
          <a:p>
            <a:pPr marL="1085850" lvl="2" indent="-171450">
              <a:buFont typeface="Wingdings" panose="05000000000000000000" pitchFamily="2" charset="2"/>
              <a:buChar char="ü"/>
            </a:pPr>
            <a:r>
              <a:rPr lang="en-US" baseline="0" dirty="0" smtClean="0"/>
              <a:t>Notify grantee when order can be anticipated to be received</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26</a:t>
            </a:fld>
            <a:endParaRPr lang="en-US" dirty="0"/>
          </a:p>
        </p:txBody>
      </p:sp>
    </p:spTree>
    <p:extLst>
      <p:ext uri="{BB962C8B-B14F-4D97-AF65-F5344CB8AC3E}">
        <p14:creationId xmlns:p14="http://schemas.microsoft.com/office/powerpoint/2010/main" val="2425165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Beginning</a:t>
            </a:r>
            <a:r>
              <a:rPr lang="en-US"/>
              <a:t> in October we will begin contacting you on a biweekly basis to do </a:t>
            </a:r>
            <a:r>
              <a:rPr lang="en-US" smtClean="0"/>
              <a:t>check </a:t>
            </a:r>
            <a:r>
              <a:rPr lang="en-US" dirty="0"/>
              <a:t>in’s</a:t>
            </a:r>
            <a:r>
              <a:rPr lang="en-US"/>
              <a:t> and provide support for renewals and open </a:t>
            </a:r>
            <a:r>
              <a:rPr lang="en-US" smtClean="0"/>
              <a:t>enrollment.</a:t>
            </a:r>
            <a:endParaRPr lang="en-US" dirty="0"/>
          </a:p>
          <a:p>
            <a:r>
              <a:rPr lang="en-US" dirty="0"/>
              <a:t>Calls</a:t>
            </a:r>
            <a:r>
              <a:rPr lang="en-US"/>
              <a:t> will be twice </a:t>
            </a:r>
            <a:r>
              <a:rPr lang="en-US" baseline="0" smtClean="0"/>
              <a:t>a </a:t>
            </a:r>
            <a:r>
              <a:rPr lang="en-US" baseline="0"/>
              <a:t>month </a:t>
            </a:r>
            <a:r>
              <a:rPr lang="en-US"/>
              <a:t>to run from October through February</a:t>
            </a:r>
            <a:endParaRPr lang="en-US" dirty="0"/>
          </a:p>
          <a:p>
            <a:r>
              <a:rPr lang="en-US" dirty="0"/>
              <a:t>Your</a:t>
            </a:r>
            <a:r>
              <a:rPr lang="en-US"/>
              <a:t> account rep will reach out to schedule a date and time for your </a:t>
            </a:r>
            <a:r>
              <a:rPr lang="en-US" smtClean="0"/>
              <a:t>calls.</a:t>
            </a:r>
            <a:endParaRPr lang="en-US" dirty="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27</a:t>
            </a:fld>
            <a:endParaRPr lang="en-US" dirty="0"/>
          </a:p>
        </p:txBody>
      </p:sp>
    </p:spTree>
    <p:extLst>
      <p:ext uri="{BB962C8B-B14F-4D97-AF65-F5344CB8AC3E}">
        <p14:creationId xmlns:p14="http://schemas.microsoft.com/office/powerpoint/2010/main" val="3791692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timeline</a:t>
            </a:r>
            <a:r>
              <a:rPr lang="en-US" baseline="0" dirty="0" smtClean="0"/>
              <a:t> has been created to provide you with important program dates for the term of the 2017-2018 program year e.g., due dates for reports or payment requests.</a:t>
            </a:r>
          </a:p>
          <a:p>
            <a:pPr marL="171450" indent="-171450">
              <a:buFont typeface="Arial" panose="020B0604020202020204" pitchFamily="34" charset="0"/>
              <a:buChar char="•"/>
            </a:pPr>
            <a:r>
              <a:rPr lang="en-US" baseline="0" dirty="0" smtClean="0"/>
              <a:t>Will be posted on Navigator webpage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28</a:t>
            </a:fld>
            <a:endParaRPr lang="en-US" dirty="0"/>
          </a:p>
        </p:txBody>
      </p:sp>
    </p:spTree>
    <p:extLst>
      <p:ext uri="{BB962C8B-B14F-4D97-AF65-F5344CB8AC3E}">
        <p14:creationId xmlns:p14="http://schemas.microsoft.com/office/powerpoint/2010/main" val="1636125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16499-3B95-42A5-A503-BF6531367254}" type="slidenum">
              <a:rPr lang="en-US" smtClean="0"/>
              <a:t>29</a:t>
            </a:fld>
            <a:endParaRPr lang="en-US" dirty="0"/>
          </a:p>
        </p:txBody>
      </p:sp>
    </p:spTree>
    <p:extLst>
      <p:ext uri="{BB962C8B-B14F-4D97-AF65-F5344CB8AC3E}">
        <p14:creationId xmlns:p14="http://schemas.microsoft.com/office/powerpoint/2010/main" val="1439160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a:t> all new information; changes. </a:t>
            </a:r>
          </a:p>
        </p:txBody>
      </p:sp>
      <p:sp>
        <p:nvSpPr>
          <p:cNvPr id="4" name="Slide Number Placeholder 3"/>
          <p:cNvSpPr>
            <a:spLocks noGrp="1"/>
          </p:cNvSpPr>
          <p:nvPr>
            <p:ph type="sldNum" sz="quarter" idx="10"/>
          </p:nvPr>
        </p:nvSpPr>
        <p:spPr/>
        <p:txBody>
          <a:bodyPr/>
          <a:lstStyle/>
          <a:p>
            <a:fld id="{09416499-3B95-42A5-A503-BF6531367254}" type="slidenum">
              <a:rPr lang="en-US" smtClean="0"/>
              <a:t>30</a:t>
            </a:fld>
            <a:endParaRPr lang="en-US" dirty="0"/>
          </a:p>
        </p:txBody>
      </p:sp>
    </p:spTree>
    <p:extLst>
      <p:ext uri="{BB962C8B-B14F-4D97-AF65-F5344CB8AC3E}">
        <p14:creationId xmlns:p14="http://schemas.microsoft.com/office/powerpoint/2010/main" val="316874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Covered California provides various beneficial resources</a:t>
            </a:r>
            <a:r>
              <a:rPr lang="en-US" baseline="0" dirty="0" smtClean="0"/>
              <a:t> for our partners. </a:t>
            </a:r>
          </a:p>
          <a:p>
            <a:r>
              <a:rPr lang="en-US" dirty="0" smtClean="0"/>
              <a:t>Please familiarize your self</a:t>
            </a:r>
            <a:r>
              <a:rPr lang="en-US" baseline="0" dirty="0" smtClean="0"/>
              <a:t> with the partner toolkit especially the webinars. They provide great information, updates and changes to Covered CA and the Outreach and Sales Division</a:t>
            </a:r>
          </a:p>
          <a:p>
            <a:endParaRPr lang="en-US" dirty="0" smtClean="0"/>
          </a:p>
          <a:p>
            <a:r>
              <a:rPr lang="en-US" dirty="0" smtClean="0"/>
              <a:t>Visit</a:t>
            </a:r>
            <a:r>
              <a:rPr lang="en-US" baseline="0" dirty="0" smtClean="0"/>
              <a:t> www.CoveredCA.com</a:t>
            </a:r>
          </a:p>
          <a:p>
            <a:r>
              <a:rPr lang="en-US" baseline="0" dirty="0" smtClean="0"/>
              <a:t>In the footer click Enrollment partners</a:t>
            </a:r>
          </a:p>
          <a:p>
            <a:r>
              <a:rPr lang="en-US" baseline="0" dirty="0" smtClean="0"/>
              <a:t>Click Partner toolkit</a:t>
            </a:r>
          </a:p>
          <a:p>
            <a:r>
              <a:rPr lang="en-US" baseline="0" dirty="0" smtClean="0"/>
              <a:t>Click webinars and briefings </a:t>
            </a:r>
          </a:p>
          <a:p>
            <a:r>
              <a:rPr lang="en-US" baseline="0" dirty="0" smtClean="0"/>
              <a:t>Then download. </a:t>
            </a:r>
          </a:p>
          <a:p>
            <a:endParaRPr lang="en-US"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31</a:t>
            </a:fld>
            <a:endParaRPr lang="en-US" dirty="0"/>
          </a:p>
        </p:txBody>
      </p:sp>
    </p:spTree>
    <p:extLst>
      <p:ext uri="{BB962C8B-B14F-4D97-AF65-F5344CB8AC3E}">
        <p14:creationId xmlns:p14="http://schemas.microsoft.com/office/powerpoint/2010/main" val="67703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baseline="0" dirty="0" smtClean="0"/>
          </a:p>
          <a:p>
            <a:r>
              <a:rPr lang="en-US" baseline="0" dirty="0" smtClean="0"/>
              <a:t>(Insert Ben’s introduction if needed)</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3</a:t>
            </a:fld>
            <a:endParaRPr lang="en-US" dirty="0"/>
          </a:p>
        </p:txBody>
      </p:sp>
    </p:spTree>
    <p:extLst>
      <p:ext uri="{BB962C8B-B14F-4D97-AF65-F5344CB8AC3E}">
        <p14:creationId xmlns:p14="http://schemas.microsoft.com/office/powerpoint/2010/main" val="1850300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Social media has proven to</a:t>
            </a:r>
            <a:r>
              <a:rPr lang="en-US" baseline="0" dirty="0" smtClean="0"/>
              <a:t> serve as a very strong platform for a lot of grantees in the past. Partners have expressed the success they have experienced utilizing social media when it comes to advertising events.</a:t>
            </a:r>
          </a:p>
          <a:p>
            <a:endParaRPr lang="en-US" baseline="0" dirty="0" smtClean="0"/>
          </a:p>
          <a:p>
            <a:r>
              <a:rPr lang="en-US" baseline="0" dirty="0" smtClean="0"/>
              <a:t>Some of the most widely-used social media applications are listed on the slide with the links to Covered California’s accounts.</a:t>
            </a:r>
          </a:p>
          <a:p>
            <a:endParaRPr lang="en-US" baseline="0" dirty="0" smtClean="0"/>
          </a:p>
          <a:p>
            <a:r>
              <a:rPr lang="en-US" baseline="0" dirty="0" smtClean="0"/>
              <a:t>You can view the content posted by our marketing and communications teams through social media and mirror your posts.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32</a:t>
            </a:fld>
            <a:endParaRPr lang="en-US" dirty="0"/>
          </a:p>
        </p:txBody>
      </p:sp>
    </p:spTree>
    <p:extLst>
      <p:ext uri="{BB962C8B-B14F-4D97-AF65-F5344CB8AC3E}">
        <p14:creationId xmlns:p14="http://schemas.microsoft.com/office/powerpoint/2010/main" val="2893808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34</a:t>
            </a:fld>
            <a:endParaRPr lang="en-US" dirty="0"/>
          </a:p>
        </p:txBody>
      </p:sp>
    </p:spTree>
    <p:extLst>
      <p:ext uri="{BB962C8B-B14F-4D97-AF65-F5344CB8AC3E}">
        <p14:creationId xmlns:p14="http://schemas.microsoft.com/office/powerpoint/2010/main" val="330031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smtClean="0"/>
              <a:t>Questions </a:t>
            </a:r>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35</a:t>
            </a:fld>
            <a:endParaRPr lang="en-US" dirty="0"/>
          </a:p>
        </p:txBody>
      </p:sp>
    </p:spTree>
    <p:extLst>
      <p:ext uri="{BB962C8B-B14F-4D97-AF65-F5344CB8AC3E}">
        <p14:creationId xmlns:p14="http://schemas.microsoft.com/office/powerpoint/2010/main" val="6418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a:t>These </a:t>
            </a:r>
            <a:r>
              <a:rPr lang="en-US" baseline="0" smtClean="0"/>
              <a:t>are </a:t>
            </a:r>
            <a:r>
              <a:rPr lang="en-US"/>
              <a:t>important </a:t>
            </a:r>
            <a:r>
              <a:rPr lang="en-US" baseline="0"/>
              <a:t>dates </a:t>
            </a:r>
            <a:r>
              <a:rPr lang="en-US"/>
              <a:t>for you to note.</a:t>
            </a:r>
            <a:endParaRPr lang="en-US" baseline="0" dirty="0"/>
          </a:p>
          <a:p>
            <a:endParaRPr lang="en-US" baseline="0" dirty="0"/>
          </a:p>
          <a:p>
            <a:r>
              <a:rPr lang="en-US" baseline="0" dirty="0"/>
              <a:t>The full term of your agreement is September 1, 2017 through August 31, 2018. </a:t>
            </a:r>
          </a:p>
          <a:p>
            <a:r>
              <a:rPr lang="en-US" baseline="0" dirty="0"/>
              <a:t>  </a:t>
            </a:r>
          </a:p>
          <a:p>
            <a:endParaRPr lang="en-US" baseline="0" dirty="0"/>
          </a:p>
          <a:p>
            <a:r>
              <a:rPr lang="en-US" baseline="0" dirty="0"/>
              <a:t>You are strongly encouraged to attend the (Open enrollment 5) OE5 kick off meetings in your area. The kick off meetings will provide </a:t>
            </a:r>
            <a:r>
              <a:rPr lang="en-US" baseline="0"/>
              <a:t>valuable </a:t>
            </a:r>
            <a:r>
              <a:rPr lang="en-US" dirty="0"/>
              <a:t>reminders</a:t>
            </a:r>
            <a:r>
              <a:rPr lang="en-US"/>
              <a:t> and important open enrollment </a:t>
            </a:r>
            <a:r>
              <a:rPr lang="en-US" smtClean="0"/>
              <a:t>updates</a:t>
            </a:r>
            <a:r>
              <a:rPr lang="en-US" baseline="0" smtClean="0"/>
              <a:t>. </a:t>
            </a:r>
            <a:r>
              <a:rPr lang="en-US" baseline="0" dirty="0"/>
              <a:t>You should have received  an invitation via email on the locations and dates to attend in your area. If you have not yet registered, please do so. If you did not receive an invitation </a:t>
            </a:r>
            <a:r>
              <a:rPr lang="en-US" baseline="0"/>
              <a:t>please </a:t>
            </a:r>
            <a:r>
              <a:rPr lang="en-US"/>
              <a:t>contact </a:t>
            </a:r>
            <a:r>
              <a:rPr lang="en-US" baseline="0" smtClean="0"/>
              <a:t>your </a:t>
            </a:r>
            <a:r>
              <a:rPr lang="en-US" baseline="0"/>
              <a:t>assigned </a:t>
            </a:r>
            <a:r>
              <a:rPr lang="en-US" dirty="0"/>
              <a:t>Account</a:t>
            </a:r>
            <a:r>
              <a:rPr lang="en-US"/>
              <a:t> Representative </a:t>
            </a:r>
            <a:r>
              <a:rPr lang="en-US" baseline="0" smtClean="0"/>
              <a:t>for </a:t>
            </a:r>
            <a:r>
              <a:rPr lang="en-US"/>
              <a:t>assistance </a:t>
            </a:r>
            <a:r>
              <a:rPr lang="en-US" baseline="0" smtClean="0"/>
              <a:t>2018</a:t>
            </a:r>
            <a:r>
              <a:rPr lang="en-US" baseline="0" dirty="0"/>
              <a:t>. </a:t>
            </a:r>
          </a:p>
          <a:p>
            <a:endParaRPr lang="en-US" baseline="0" dirty="0"/>
          </a:p>
          <a:p>
            <a:r>
              <a:rPr lang="en-US" baseline="0" dirty="0"/>
              <a:t>Renewal begins early October through December 15</a:t>
            </a:r>
            <a:r>
              <a:rPr lang="en-US" baseline="30000" dirty="0"/>
              <a:t>th</a:t>
            </a:r>
            <a:r>
              <a:rPr lang="en-US" baseline="0" dirty="0"/>
              <a:t>. This date is typically the same every year. </a:t>
            </a:r>
            <a:endParaRPr lang="en-US" dirty="0"/>
          </a:p>
          <a:p>
            <a:endParaRPr lang="en-US" dirty="0"/>
          </a:p>
          <a:p>
            <a:pPr>
              <a:defRPr/>
            </a:pPr>
            <a:r>
              <a:rPr lang="en-US" b="1" dirty="0">
                <a:solidFill>
                  <a:srgbClr val="FF0000"/>
                </a:solidFill>
              </a:rPr>
              <a:t>Open</a:t>
            </a:r>
            <a:r>
              <a:rPr lang="en-US" b="1">
                <a:solidFill>
                  <a:srgbClr val="FF0000"/>
                </a:solidFill>
              </a:rPr>
              <a:t> enrollment  is scheduled for November 1 2017 though January 31 2018 in California. (Opposed to November 1-December 15 2017 through the the National exchange)</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4</a:t>
            </a:fld>
            <a:endParaRPr lang="en-US" dirty="0"/>
          </a:p>
        </p:txBody>
      </p:sp>
    </p:spTree>
    <p:extLst>
      <p:ext uri="{BB962C8B-B14F-4D97-AF65-F5344CB8AC3E}">
        <p14:creationId xmlns:p14="http://schemas.microsoft.com/office/powerpoint/2010/main" val="365672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r>
              <a:rPr lang="en-US" dirty="0"/>
              <a:t>Reminder</a:t>
            </a:r>
            <a:endParaRPr lang="en-US"/>
          </a:p>
        </p:txBody>
      </p:sp>
      <p:sp>
        <p:nvSpPr>
          <p:cNvPr id="4" name="Slide Number Placeholder 3"/>
          <p:cNvSpPr>
            <a:spLocks noGrp="1"/>
          </p:cNvSpPr>
          <p:nvPr>
            <p:ph type="sldNum" sz="quarter" idx="10"/>
          </p:nvPr>
        </p:nvSpPr>
        <p:spPr/>
        <p:txBody>
          <a:bodyPr/>
          <a:lstStyle/>
          <a:p>
            <a:fld id="{09416499-3B95-42A5-A503-BF6531367254}" type="slidenum">
              <a:rPr lang="en-US" smtClean="0"/>
              <a:t>5</a:t>
            </a:fld>
            <a:endParaRPr lang="en-US" dirty="0"/>
          </a:p>
        </p:txBody>
      </p:sp>
    </p:spTree>
    <p:extLst>
      <p:ext uri="{BB962C8B-B14F-4D97-AF65-F5344CB8AC3E}">
        <p14:creationId xmlns:p14="http://schemas.microsoft.com/office/powerpoint/2010/main" val="256840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Listing</a:t>
            </a:r>
            <a:r>
              <a:rPr lang="en-US"/>
              <a:t> of items you want to review and </a:t>
            </a:r>
          </a:p>
        </p:txBody>
      </p:sp>
      <p:sp>
        <p:nvSpPr>
          <p:cNvPr id="4" name="Slide Number Placeholder 3"/>
          <p:cNvSpPr>
            <a:spLocks noGrp="1"/>
          </p:cNvSpPr>
          <p:nvPr>
            <p:ph type="sldNum" sz="quarter" idx="10"/>
          </p:nvPr>
        </p:nvSpPr>
        <p:spPr/>
        <p:txBody>
          <a:bodyPr/>
          <a:lstStyle/>
          <a:p>
            <a:fld id="{09416499-3B95-42A5-A503-BF6531367254}" type="slidenum">
              <a:rPr lang="en-US" smtClean="0"/>
              <a:t>6</a:t>
            </a:fld>
            <a:endParaRPr lang="en-US" dirty="0"/>
          </a:p>
        </p:txBody>
      </p:sp>
    </p:spTree>
    <p:extLst>
      <p:ext uri="{BB962C8B-B14F-4D97-AF65-F5344CB8AC3E}">
        <p14:creationId xmlns:p14="http://schemas.microsoft.com/office/powerpoint/2010/main" val="335409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enrollment 2018. Your attendance is strongly encouraged. You will receive:</a:t>
            </a:r>
          </a:p>
          <a:p>
            <a:pPr marL="171450" indent="-171450">
              <a:buFont typeface="Arial" panose="020B0604020202020204" pitchFamily="34" charset="0"/>
              <a:buChar char="•"/>
              <a:defRPr/>
            </a:pPr>
            <a:r>
              <a:rPr lang="en-US" dirty="0"/>
              <a:t>Program and administrative updates</a:t>
            </a:r>
          </a:p>
          <a:p>
            <a:pPr marL="171450" indent="-171450">
              <a:buFont typeface="Arial" panose="020B0604020202020204" pitchFamily="34" charset="0"/>
              <a:buChar char="•"/>
              <a:defRPr/>
            </a:pPr>
            <a:r>
              <a:rPr lang="en-US" dirty="0"/>
              <a:t>Collateral</a:t>
            </a:r>
            <a:r>
              <a:rPr lang="en-US"/>
              <a:t> materials</a:t>
            </a:r>
            <a:endParaRPr lang="en-US" dirty="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7</a:t>
            </a:fld>
            <a:endParaRPr lang="en-US" dirty="0"/>
          </a:p>
        </p:txBody>
      </p:sp>
    </p:spTree>
    <p:extLst>
      <p:ext uri="{BB962C8B-B14F-4D97-AF65-F5344CB8AC3E}">
        <p14:creationId xmlns:p14="http://schemas.microsoft.com/office/powerpoint/2010/main" val="153162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account managers will be working closely with you based on the work plans you have provided to ensure your goals are met. Its crucial that your work plan and campaign strategy is up to date. </a:t>
            </a:r>
            <a:endParaRPr lang="en-US" dirty="0" smtClean="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9</a:t>
            </a:fld>
            <a:endParaRPr lang="en-US" dirty="0"/>
          </a:p>
        </p:txBody>
      </p:sp>
    </p:spTree>
    <p:extLst>
      <p:ext uri="{BB962C8B-B14F-4D97-AF65-F5344CB8AC3E}">
        <p14:creationId xmlns:p14="http://schemas.microsoft.com/office/powerpoint/2010/main" val="25802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this term of the agreement progress reports must be submitted Bimonthly as listed in your agreement. Reports should be uploaded to IPAS in my files.  If you are unable to complete your progress reports by the due date, please inform your account manager prior to the due date. </a:t>
            </a:r>
            <a:endParaRPr lang="en-US" dirty="0" smtClean="0"/>
          </a:p>
          <a:p>
            <a:endParaRPr lang="en-US" dirty="0"/>
          </a:p>
        </p:txBody>
      </p:sp>
      <p:sp>
        <p:nvSpPr>
          <p:cNvPr id="4" name="Slide Number Placeholder 3"/>
          <p:cNvSpPr>
            <a:spLocks noGrp="1"/>
          </p:cNvSpPr>
          <p:nvPr>
            <p:ph type="sldNum" sz="quarter" idx="10"/>
          </p:nvPr>
        </p:nvSpPr>
        <p:spPr/>
        <p:txBody>
          <a:bodyPr/>
          <a:lstStyle/>
          <a:p>
            <a:fld id="{09416499-3B95-42A5-A503-BF6531367254}" type="slidenum">
              <a:rPr lang="en-US" smtClean="0"/>
              <a:t>10</a:t>
            </a:fld>
            <a:endParaRPr lang="en-US" dirty="0"/>
          </a:p>
        </p:txBody>
      </p:sp>
    </p:spTree>
    <p:extLst>
      <p:ext uri="{BB962C8B-B14F-4D97-AF65-F5344CB8AC3E}">
        <p14:creationId xmlns:p14="http://schemas.microsoft.com/office/powerpoint/2010/main" val="3856968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ue Blank">
    <p:spTree>
      <p:nvGrpSpPr>
        <p:cNvPr id="1" name=""/>
        <p:cNvGrpSpPr/>
        <p:nvPr/>
      </p:nvGrpSpPr>
      <p:grpSpPr>
        <a:xfrm>
          <a:off x="0" y="0"/>
          <a:ext cx="0" cy="0"/>
          <a:chOff x="0" y="0"/>
          <a:chExt cx="0" cy="0"/>
        </a:xfrm>
      </p:grpSpPr>
      <p:pic>
        <p:nvPicPr>
          <p:cNvPr id="4" name="Picture 3" descr="C:\Users\Laura Moreno\AppData\Local\Microsoft\Windows\Temporary Internet Files\Content.IE5\TMQ7VE5O\MP90022766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 t="39841" r="-232" b="39841"/>
          <a:stretch/>
        </p:blipFill>
        <p:spPr bwMode="auto">
          <a:xfrm>
            <a:off x="2362200" y="0"/>
            <a:ext cx="6671693" cy="91714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2514600" y="1009610"/>
            <a:ext cx="6400800" cy="385506"/>
          </a:xfrm>
          <a:prstGeom prst="rect">
            <a:avLst/>
          </a:prstGeom>
        </p:spPr>
        <p:txBody>
          <a:bodyPr vert="horz"/>
          <a:lstStyle>
            <a:lvl1pPr algn="r">
              <a:defRPr sz="1350" b="1">
                <a:solidFill>
                  <a:srgbClr val="000000"/>
                </a:solidFill>
                <a:latin typeface="Arial"/>
                <a:cs typeface="Arial"/>
              </a:defRPr>
            </a:lvl1p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D2AC6D6E-ACEB-F848-87F2-4A87CA3281E9}" type="slidenum">
              <a:rPr lang="en-US" smtClean="0"/>
              <a:pPr/>
              <a:t>‹#›</a:t>
            </a:fld>
            <a:endParaRPr lang="en-US" dirty="0"/>
          </a:p>
        </p:txBody>
      </p:sp>
    </p:spTree>
    <p:extLst>
      <p:ext uri="{BB962C8B-B14F-4D97-AF65-F5344CB8AC3E}">
        <p14:creationId xmlns:p14="http://schemas.microsoft.com/office/powerpoint/2010/main" val="108899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ld Text Poppies">
    <p:spTree>
      <p:nvGrpSpPr>
        <p:cNvPr id="1" name=""/>
        <p:cNvGrpSpPr/>
        <p:nvPr/>
      </p:nvGrpSpPr>
      <p:grpSpPr>
        <a:xfrm>
          <a:off x="0" y="0"/>
          <a:ext cx="0" cy="0"/>
          <a:chOff x="0" y="0"/>
          <a:chExt cx="0" cy="0"/>
        </a:xfrm>
      </p:grpSpPr>
      <p:pic>
        <p:nvPicPr>
          <p:cNvPr id="4" name="Picture 6" descr="C:\Users\Laura Moreno\AppData\Local\Microsoft\Windows\Temporary Internet Files\Content.IE5\G1GY1E6L\MP900289151[1].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36" t="73795" r="-136" b="5762"/>
          <a:stretch/>
        </p:blipFill>
        <p:spPr bwMode="auto">
          <a:xfrm>
            <a:off x="2366022" y="-1"/>
            <a:ext cx="6673204" cy="91613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10793"/>
            <a:ext cx="6400800" cy="388438"/>
          </a:xfrm>
          <a:prstGeom prst="rect">
            <a:avLst/>
          </a:prstGeom>
        </p:spPr>
        <p:txBody>
          <a:bodyPr vert="horz"/>
          <a:lstStyle>
            <a:lvl1pPr algn="r">
              <a:defRPr sz="1350" b="1" i="0" cap="none">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61989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Text Mountains">
    <p:spTree>
      <p:nvGrpSpPr>
        <p:cNvPr id="1" name=""/>
        <p:cNvGrpSpPr/>
        <p:nvPr/>
      </p:nvGrpSpPr>
      <p:grpSpPr>
        <a:xfrm>
          <a:off x="0" y="0"/>
          <a:ext cx="0" cy="0"/>
          <a:chOff x="0" y="0"/>
          <a:chExt cx="0" cy="0"/>
        </a:xfrm>
      </p:grpSpPr>
      <p:pic>
        <p:nvPicPr>
          <p:cNvPr id="4" name="Picture 7" descr="C:\Users\Laura Moreno\AppData\Local\Microsoft\Windows\Temporary Internet Files\Content.IE5\VX2WFP0V\MP90018177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352" t="24546" r="1820" b="54643"/>
          <a:stretch/>
        </p:blipFill>
        <p:spPr bwMode="auto">
          <a:xfrm>
            <a:off x="2362201" y="0"/>
            <a:ext cx="6671693" cy="9217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08529"/>
            <a:ext cx="6400800" cy="386589"/>
          </a:xfrm>
          <a:prstGeom prst="rect">
            <a:avLst/>
          </a:prstGeom>
        </p:spPr>
        <p:txBody>
          <a:bodyPr vert="horz"/>
          <a:lstStyle>
            <a:lvl1pPr algn="r">
              <a:defRPr sz="1350" b="1">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marL="857250" indent="-171450">
              <a:buFont typeface="Arial"/>
              <a:buChar cha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401870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13" name="Rectangle 12"/>
          <p:cNvSpPr/>
          <p:nvPr userDrawn="1"/>
        </p:nvSpPr>
        <p:spPr>
          <a:xfrm>
            <a:off x="86264" y="0"/>
            <a:ext cx="9006840" cy="6858000"/>
          </a:xfrm>
          <a:prstGeom prst="rect">
            <a:avLst/>
          </a:prstGeom>
          <a:solidFill>
            <a:schemeClr val="bg1"/>
          </a:solidFill>
          <a:ln w="152400">
            <a:solidFill>
              <a:srgbClr val="574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p:cNvGrpSpPr/>
          <p:nvPr userDrawn="1"/>
        </p:nvGrpSpPr>
        <p:grpSpPr>
          <a:xfrm>
            <a:off x="68580" y="2420574"/>
            <a:ext cx="9006840" cy="2014257"/>
            <a:chOff x="21858" y="-7776"/>
            <a:chExt cx="9145405" cy="2014257"/>
          </a:xfrm>
        </p:grpSpPr>
        <p:sp>
          <p:nvSpPr>
            <p:cNvPr id="9" name="Rectangle 8"/>
            <p:cNvSpPr/>
            <p:nvPr/>
          </p:nvSpPr>
          <p:spPr>
            <a:xfrm>
              <a:off x="21858" y="185628"/>
              <a:ext cx="9145405" cy="1630048"/>
            </a:xfrm>
            <a:prstGeom prst="rect">
              <a:avLst/>
            </a:prstGeom>
            <a:solidFill>
              <a:srgbClr val="19B9C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0" name="Group 9"/>
            <p:cNvGrpSpPr/>
            <p:nvPr/>
          </p:nvGrpSpPr>
          <p:grpSpPr>
            <a:xfrm>
              <a:off x="356325" y="-7776"/>
              <a:ext cx="2203051" cy="2014257"/>
              <a:chOff x="356325" y="-7776"/>
              <a:chExt cx="2203051" cy="2014257"/>
            </a:xfrm>
          </p:grpSpPr>
          <p:sp>
            <p:nvSpPr>
              <p:cNvPr id="11" name="Rectangle 10"/>
              <p:cNvSpPr/>
              <p:nvPr/>
            </p:nvSpPr>
            <p:spPr>
              <a:xfrm>
                <a:off x="356325" y="-7776"/>
                <a:ext cx="2203051" cy="201425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57" y="104694"/>
                <a:ext cx="1344009" cy="1718909"/>
              </a:xfrm>
              <a:prstGeom prst="rect">
                <a:avLst/>
              </a:prstGeom>
            </p:spPr>
          </p:pic>
        </p:grpSp>
      </p:grpSp>
      <p:sp>
        <p:nvSpPr>
          <p:cNvPr id="6" name="Title 5"/>
          <p:cNvSpPr>
            <a:spLocks noGrp="1"/>
          </p:cNvSpPr>
          <p:nvPr>
            <p:ph type="title"/>
          </p:nvPr>
        </p:nvSpPr>
        <p:spPr>
          <a:xfrm>
            <a:off x="2743200" y="2743200"/>
            <a:ext cx="6340817" cy="1371600"/>
          </a:xfrm>
          <a:prstGeom prst="rect">
            <a:avLst/>
          </a:prstGeom>
        </p:spPr>
        <p:txBody>
          <a:bodyPr vert="horz"/>
          <a:lstStyle>
            <a:lvl1pPr algn="l">
              <a:defRPr sz="2400" b="1">
                <a:solidFill>
                  <a:srgbClr val="000000"/>
                </a:solidFill>
                <a:latin typeface="Arial"/>
                <a:cs typeface="Arial"/>
              </a:defRPr>
            </a:lvl1p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CE488715-6F9C-054E-9654-2239995ED2DE}" type="slidenum">
              <a:rPr lang="en-US" smtClean="0"/>
              <a:pPr/>
              <a:t>‹#›</a:t>
            </a:fld>
            <a:endParaRPr lang="en-US" dirty="0"/>
          </a:p>
        </p:txBody>
      </p:sp>
    </p:spTree>
    <p:extLst>
      <p:ext uri="{BB962C8B-B14F-4D97-AF65-F5344CB8AC3E}">
        <p14:creationId xmlns:p14="http://schemas.microsoft.com/office/powerpoint/2010/main" val="178308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Gold">
    <p:spTree>
      <p:nvGrpSpPr>
        <p:cNvPr id="1" name=""/>
        <p:cNvGrpSpPr/>
        <p:nvPr/>
      </p:nvGrpSpPr>
      <p:grpSpPr>
        <a:xfrm>
          <a:off x="0" y="0"/>
          <a:ext cx="0" cy="0"/>
          <a:chOff x="0" y="0"/>
          <a:chExt cx="0" cy="0"/>
        </a:xfrm>
      </p:grpSpPr>
      <p:sp>
        <p:nvSpPr>
          <p:cNvPr id="4" name="Rectangle 3"/>
          <p:cNvSpPr/>
          <p:nvPr userDrawn="1"/>
        </p:nvSpPr>
        <p:spPr>
          <a:xfrm>
            <a:off x="68580" y="2613976"/>
            <a:ext cx="9006840" cy="1630048"/>
          </a:xfrm>
          <a:prstGeom prst="rect">
            <a:avLst/>
          </a:prstGeom>
          <a:solidFill>
            <a:srgbClr val="DCB62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0000"/>
              </a:solidFill>
            </a:endParaRPr>
          </a:p>
        </p:txBody>
      </p:sp>
      <p:grpSp>
        <p:nvGrpSpPr>
          <p:cNvPr id="5" name="Group 4"/>
          <p:cNvGrpSpPr/>
          <p:nvPr userDrawn="1"/>
        </p:nvGrpSpPr>
        <p:grpSpPr>
          <a:xfrm>
            <a:off x="397979" y="2420574"/>
            <a:ext cx="2169672" cy="2014257"/>
            <a:chOff x="356325" y="-7776"/>
            <a:chExt cx="2203051" cy="2014257"/>
          </a:xfrm>
        </p:grpSpPr>
        <p:sp>
          <p:nvSpPr>
            <p:cNvPr id="6" name="Rectangle 5"/>
            <p:cNvSpPr/>
            <p:nvPr/>
          </p:nvSpPr>
          <p:spPr>
            <a:xfrm>
              <a:off x="356325" y="-7776"/>
              <a:ext cx="2203051" cy="201425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57" y="104694"/>
              <a:ext cx="1344009" cy="1718909"/>
            </a:xfrm>
            <a:prstGeom prst="rect">
              <a:avLst/>
            </a:prstGeom>
          </p:spPr>
        </p:pic>
      </p:grpSp>
      <p:sp>
        <p:nvSpPr>
          <p:cNvPr id="9" name="Title 8"/>
          <p:cNvSpPr>
            <a:spLocks noGrp="1"/>
          </p:cNvSpPr>
          <p:nvPr>
            <p:ph type="title"/>
          </p:nvPr>
        </p:nvSpPr>
        <p:spPr>
          <a:xfrm>
            <a:off x="2743200" y="2743200"/>
            <a:ext cx="6172200" cy="1371600"/>
          </a:xfrm>
          <a:prstGeom prst="rect">
            <a:avLst/>
          </a:prstGeom>
        </p:spPr>
        <p:txBody>
          <a:bodyPr vert="horz"/>
          <a:lstStyle>
            <a:lvl1pPr algn="l">
              <a:defRPr sz="2400" b="1">
                <a:solidFill>
                  <a:srgbClr val="000000"/>
                </a:solidFill>
                <a:latin typeface="Arial"/>
                <a:cs typeface="Arial"/>
              </a:defRPr>
            </a:lvl1p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CE488715-6F9C-054E-9654-2239995ED2DE}" type="slidenum">
              <a:rPr lang="en-US" smtClean="0"/>
              <a:pPr/>
              <a:t>‹#›</a:t>
            </a:fld>
            <a:endParaRPr lang="en-US" dirty="0"/>
          </a:p>
        </p:txBody>
      </p:sp>
    </p:spTree>
    <p:extLst>
      <p:ext uri="{BB962C8B-B14F-4D97-AF65-F5344CB8AC3E}">
        <p14:creationId xmlns:p14="http://schemas.microsoft.com/office/powerpoint/2010/main" val="305192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ue Text Bridge">
    <p:spTree>
      <p:nvGrpSpPr>
        <p:cNvPr id="1" name=""/>
        <p:cNvGrpSpPr/>
        <p:nvPr/>
      </p:nvGrpSpPr>
      <p:grpSpPr>
        <a:xfrm>
          <a:off x="0" y="0"/>
          <a:ext cx="0" cy="0"/>
          <a:chOff x="0" y="0"/>
          <a:chExt cx="0" cy="0"/>
        </a:xfrm>
      </p:grpSpPr>
      <p:pic>
        <p:nvPicPr>
          <p:cNvPr id="4" name="Picture 3" descr="C:\Users\Laura Moreno\AppData\Local\Microsoft\Windows\Temporary Internet Files\Content.IE5\TMQ7VE5O\MP90022766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 t="39841" r="-232" b="39841"/>
          <a:stretch/>
        </p:blipFill>
        <p:spPr bwMode="auto">
          <a:xfrm>
            <a:off x="2362201" y="0"/>
            <a:ext cx="6671693" cy="9171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4600" y="1008464"/>
            <a:ext cx="6400801" cy="387022"/>
          </a:xfrm>
          <a:prstGeom prst="rect">
            <a:avLst/>
          </a:prstGeom>
        </p:spPr>
        <p:txBody>
          <a:bodyPr vert="horz"/>
          <a:lstStyle>
            <a:lvl1pPr algn="r">
              <a:defRPr sz="1350" b="1">
                <a:solidFill>
                  <a:schemeClr val="tx1"/>
                </a:solidFill>
                <a:latin typeface="Arial"/>
                <a:cs typeface="Aria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marL="857250" indent="-171450">
              <a:buFont typeface="Arial"/>
              <a:buChar cha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2"/>
          </p:nvPr>
        </p:nvSpPr>
        <p:spPr/>
        <p:txBody>
          <a:bodyPr/>
          <a:lstStyle/>
          <a:p>
            <a:fld id="{D2AC6D6E-ACEB-F848-87F2-4A87CA3281E9}" type="slidenum">
              <a:rPr lang="en-US" smtClean="0"/>
              <a:pPr/>
              <a:t>‹#›</a:t>
            </a:fld>
            <a:endParaRPr lang="en-US" dirty="0"/>
          </a:p>
        </p:txBody>
      </p:sp>
    </p:spTree>
    <p:extLst>
      <p:ext uri="{BB962C8B-B14F-4D97-AF65-F5344CB8AC3E}">
        <p14:creationId xmlns:p14="http://schemas.microsoft.com/office/powerpoint/2010/main" val="417423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ue Text Mountains">
    <p:spTree>
      <p:nvGrpSpPr>
        <p:cNvPr id="1" name=""/>
        <p:cNvGrpSpPr/>
        <p:nvPr/>
      </p:nvGrpSpPr>
      <p:grpSpPr>
        <a:xfrm>
          <a:off x="0" y="0"/>
          <a:ext cx="0" cy="0"/>
          <a:chOff x="0" y="0"/>
          <a:chExt cx="0" cy="0"/>
        </a:xfrm>
      </p:grpSpPr>
      <p:pic>
        <p:nvPicPr>
          <p:cNvPr id="4" name="Picture 7" descr="C:\Users\Laura Moreno\AppData\Local\Microsoft\Windows\Temporary Internet Files\Content.IE5\VX2WFP0V\MP90018177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352" t="24546" r="1820" b="54643"/>
          <a:stretch/>
        </p:blipFill>
        <p:spPr bwMode="auto">
          <a:xfrm>
            <a:off x="2362201" y="0"/>
            <a:ext cx="6671693" cy="9217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08529"/>
            <a:ext cx="6400800" cy="386589"/>
          </a:xfrm>
          <a:prstGeom prst="rect">
            <a:avLst/>
          </a:prstGeom>
        </p:spPr>
        <p:txBody>
          <a:bodyPr vert="horz"/>
          <a:lstStyle>
            <a:lvl1pPr algn="r">
              <a:defRPr sz="1350" b="1">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marL="857250" indent="-171450">
              <a:buFont typeface="Arial"/>
              <a:buChar cha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D2AC6D6E-ACEB-F848-87F2-4A87CA3281E9}" type="slidenum">
              <a:rPr lang="en-US" smtClean="0"/>
              <a:pPr/>
              <a:t>‹#›</a:t>
            </a:fld>
            <a:endParaRPr lang="en-US" dirty="0"/>
          </a:p>
        </p:txBody>
      </p:sp>
    </p:spTree>
    <p:extLst>
      <p:ext uri="{BB962C8B-B14F-4D97-AF65-F5344CB8AC3E}">
        <p14:creationId xmlns:p14="http://schemas.microsoft.com/office/powerpoint/2010/main" val="3768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ue Text Redwoods">
    <p:spTree>
      <p:nvGrpSpPr>
        <p:cNvPr id="1" name=""/>
        <p:cNvGrpSpPr/>
        <p:nvPr/>
      </p:nvGrpSpPr>
      <p:grpSpPr>
        <a:xfrm>
          <a:off x="0" y="0"/>
          <a:ext cx="0" cy="0"/>
          <a:chOff x="0" y="0"/>
          <a:chExt cx="0" cy="0"/>
        </a:xfrm>
      </p:grpSpPr>
      <p:pic>
        <p:nvPicPr>
          <p:cNvPr id="4" name="Picture 5" descr="C:\Users\Laura Moreno\AppData\Local\Microsoft\Windows\Temporary Internet Files\Content.IE5\SECVWEE0\MP900406455[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62" b="81976"/>
          <a:stretch/>
        </p:blipFill>
        <p:spPr bwMode="auto">
          <a:xfrm>
            <a:off x="2362202" y="2"/>
            <a:ext cx="6671692" cy="9169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12644"/>
            <a:ext cx="6400800" cy="386589"/>
          </a:xfrm>
          <a:prstGeom prst="rect">
            <a:avLst/>
          </a:prstGeom>
        </p:spPr>
        <p:txBody>
          <a:bodyPr vert="horz"/>
          <a:lstStyle>
            <a:lvl1pPr algn="r">
              <a:defRPr sz="1350" b="1">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D2AC6D6E-ACEB-F848-87F2-4A87CA3281E9}" type="slidenum">
              <a:rPr lang="en-US" smtClean="0"/>
              <a:pPr/>
              <a:t>‹#›</a:t>
            </a:fld>
            <a:endParaRPr lang="en-US" dirty="0"/>
          </a:p>
        </p:txBody>
      </p:sp>
    </p:spTree>
    <p:extLst>
      <p:ext uri="{BB962C8B-B14F-4D97-AF65-F5344CB8AC3E}">
        <p14:creationId xmlns:p14="http://schemas.microsoft.com/office/powerpoint/2010/main" val="356962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Text Poppies">
    <p:spTree>
      <p:nvGrpSpPr>
        <p:cNvPr id="1" name=""/>
        <p:cNvGrpSpPr/>
        <p:nvPr/>
      </p:nvGrpSpPr>
      <p:grpSpPr>
        <a:xfrm>
          <a:off x="0" y="0"/>
          <a:ext cx="0" cy="0"/>
          <a:chOff x="0" y="0"/>
          <a:chExt cx="0" cy="0"/>
        </a:xfrm>
      </p:grpSpPr>
      <p:pic>
        <p:nvPicPr>
          <p:cNvPr id="4" name="Picture 6" descr="C:\Users\Laura Moreno\AppData\Local\Microsoft\Windows\Temporary Internet Files\Content.IE5\G1GY1E6L\MP900289151[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36" t="73795" r="-136" b="5762"/>
          <a:stretch/>
        </p:blipFill>
        <p:spPr bwMode="auto">
          <a:xfrm>
            <a:off x="2366022" y="-1"/>
            <a:ext cx="6673204" cy="91613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10793"/>
            <a:ext cx="6400800" cy="388438"/>
          </a:xfrm>
          <a:prstGeom prst="rect">
            <a:avLst/>
          </a:prstGeom>
        </p:spPr>
        <p:txBody>
          <a:bodyPr vert="horz"/>
          <a:lstStyle>
            <a:lvl1pPr algn="r">
              <a:defRPr sz="1350" b="1">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D2AC6D6E-ACEB-F848-87F2-4A87CA3281E9}" type="slidenum">
              <a:rPr lang="en-US" smtClean="0"/>
              <a:pPr/>
              <a:t>‹#›</a:t>
            </a:fld>
            <a:endParaRPr lang="en-US" dirty="0"/>
          </a:p>
        </p:txBody>
      </p:sp>
    </p:spTree>
    <p:extLst>
      <p:ext uri="{BB962C8B-B14F-4D97-AF65-F5344CB8AC3E}">
        <p14:creationId xmlns:p14="http://schemas.microsoft.com/office/powerpoint/2010/main" val="421751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ld Blank">
    <p:spTree>
      <p:nvGrpSpPr>
        <p:cNvPr id="1" name=""/>
        <p:cNvGrpSpPr/>
        <p:nvPr/>
      </p:nvGrpSpPr>
      <p:grpSpPr>
        <a:xfrm>
          <a:off x="0" y="0"/>
          <a:ext cx="0" cy="0"/>
          <a:chOff x="0" y="0"/>
          <a:chExt cx="0" cy="0"/>
        </a:xfrm>
      </p:grpSpPr>
      <p:pic>
        <p:nvPicPr>
          <p:cNvPr id="4" name="Picture 3" descr="C:\Users\Laura Moreno\AppData\Local\Microsoft\Windows\Temporary Internet Files\Content.IE5\TMQ7VE5O\MP90022766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2" t="39841" r="-232" b="39841"/>
          <a:stretch/>
        </p:blipFill>
        <p:spPr bwMode="auto">
          <a:xfrm>
            <a:off x="2362200" y="0"/>
            <a:ext cx="6671693" cy="91714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2514600" y="1009610"/>
            <a:ext cx="6400800" cy="401380"/>
          </a:xfrm>
          <a:prstGeom prst="rect">
            <a:avLst/>
          </a:prstGeom>
        </p:spPr>
        <p:txBody>
          <a:bodyPr vert="horz"/>
          <a:lstStyle>
            <a:lvl1pPr algn="r">
              <a:defRPr sz="1350" b="1" cap="none">
                <a:solidFill>
                  <a:srgbClr val="000000"/>
                </a:solidFill>
                <a:latin typeface="Arial"/>
                <a:cs typeface="Arial"/>
              </a:defRPr>
            </a:lvl1pPr>
          </a:lstStyle>
          <a:p>
            <a:r>
              <a:rPr lang="en-US" smtClean="0"/>
              <a:t>Click to edit Master title style</a:t>
            </a:r>
            <a:endParaRPr lang="en-US" dirty="0"/>
          </a:p>
        </p:txBody>
      </p:sp>
      <p:sp>
        <p:nvSpPr>
          <p:cNvPr id="2" name="Slide Number Placeholder 1"/>
          <p:cNvSpPr>
            <a:spLocks noGrp="1"/>
          </p:cNvSpPr>
          <p:nvPr>
            <p:ph type="sldNum" sz="quarter" idx="10"/>
          </p:nvPr>
        </p:nvSpPr>
        <p:spPr/>
        <p:txBody>
          <a:body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8934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ld Text Bridge">
    <p:spTree>
      <p:nvGrpSpPr>
        <p:cNvPr id="1" name=""/>
        <p:cNvGrpSpPr/>
        <p:nvPr/>
      </p:nvGrpSpPr>
      <p:grpSpPr>
        <a:xfrm>
          <a:off x="0" y="0"/>
          <a:ext cx="0" cy="0"/>
          <a:chOff x="0" y="0"/>
          <a:chExt cx="0" cy="0"/>
        </a:xfrm>
      </p:grpSpPr>
      <p:pic>
        <p:nvPicPr>
          <p:cNvPr id="4" name="Picture 3" descr="C:\Users\Laura Moreno\AppData\Local\Microsoft\Windows\Temporary Internet Files\Content.IE5\TMQ7VE5O\MP90022766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2" t="39841" r="-232" b="39841"/>
          <a:stretch/>
        </p:blipFill>
        <p:spPr bwMode="auto">
          <a:xfrm>
            <a:off x="2362201" y="0"/>
            <a:ext cx="6671693"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4600" y="1020794"/>
            <a:ext cx="6400801" cy="391138"/>
          </a:xfrm>
          <a:prstGeom prst="rect">
            <a:avLst/>
          </a:prstGeom>
        </p:spPr>
        <p:txBody>
          <a:bodyPr vert="horz"/>
          <a:lstStyle>
            <a:lvl1pPr algn="r">
              <a:defRPr sz="1350" b="1" cap="none">
                <a:solidFill>
                  <a:srgbClr val="000000"/>
                </a:solidFill>
                <a:latin typeface="Arial"/>
                <a:cs typeface="Aria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marL="857250" indent="-171450">
              <a:buFont typeface="Arial"/>
              <a:buChar cha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2"/>
          </p:nvPr>
        </p:nvSpPr>
        <p:spPr/>
        <p:txBody>
          <a:body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337289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old Text Mountains">
    <p:spTree>
      <p:nvGrpSpPr>
        <p:cNvPr id="1" name=""/>
        <p:cNvGrpSpPr/>
        <p:nvPr/>
      </p:nvGrpSpPr>
      <p:grpSpPr>
        <a:xfrm>
          <a:off x="0" y="0"/>
          <a:ext cx="0" cy="0"/>
          <a:chOff x="0" y="0"/>
          <a:chExt cx="0" cy="0"/>
        </a:xfrm>
      </p:grpSpPr>
      <p:pic>
        <p:nvPicPr>
          <p:cNvPr id="4" name="Picture 7" descr="C:\Users\Laura Moreno\AppData\Local\Microsoft\Windows\Temporary Internet Files\Content.IE5\VX2WFP0V\MP900181777[1].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352" t="24546" r="1820" b="54643"/>
          <a:stretch/>
        </p:blipFill>
        <p:spPr bwMode="auto">
          <a:xfrm>
            <a:off x="2362201" y="0"/>
            <a:ext cx="6671693"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08529"/>
            <a:ext cx="6400800" cy="386589"/>
          </a:xfrm>
          <a:prstGeom prst="rect">
            <a:avLst/>
          </a:prstGeom>
        </p:spPr>
        <p:txBody>
          <a:bodyPr vert="horz"/>
          <a:lstStyle>
            <a:lvl1pPr algn="r">
              <a:defRPr sz="1350" b="1" cap="none">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marL="857250" indent="-171450">
              <a:buFont typeface="Arial"/>
              <a:buChar cha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39583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old Text Redwoods">
    <p:spTree>
      <p:nvGrpSpPr>
        <p:cNvPr id="1" name=""/>
        <p:cNvGrpSpPr/>
        <p:nvPr/>
      </p:nvGrpSpPr>
      <p:grpSpPr>
        <a:xfrm>
          <a:off x="0" y="0"/>
          <a:ext cx="0" cy="0"/>
          <a:chOff x="0" y="0"/>
          <a:chExt cx="0" cy="0"/>
        </a:xfrm>
      </p:grpSpPr>
      <p:pic>
        <p:nvPicPr>
          <p:cNvPr id="4" name="Picture 5" descr="C:\Users\Laura Moreno\AppData\Local\Microsoft\Windows\Temporary Internet Files\Content.IE5\SECVWEE0\MP900406455[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62" b="81976"/>
          <a:stretch/>
        </p:blipFill>
        <p:spPr bwMode="auto">
          <a:xfrm>
            <a:off x="2362202" y="2"/>
            <a:ext cx="6671692" cy="9169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514600" y="1012644"/>
            <a:ext cx="6400800" cy="386589"/>
          </a:xfrm>
          <a:prstGeom prst="rect">
            <a:avLst/>
          </a:prstGeom>
        </p:spPr>
        <p:txBody>
          <a:bodyPr vert="horz"/>
          <a:lstStyle>
            <a:lvl1pPr algn="r">
              <a:defRPr sz="1350" b="1" cap="none">
                <a:solidFill>
                  <a:srgbClr val="000000"/>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2057400"/>
            <a:ext cx="8229600" cy="4114800"/>
          </a:xfrm>
          <a:prstGeom prst="rect">
            <a:avLst/>
          </a:prstGeom>
        </p:spPr>
        <p:txBody>
          <a:bodyPr vert="horz"/>
          <a:lstStyle>
            <a:lvl1pPr marL="257175" indent="-257175">
              <a:buFont typeface="Arial"/>
              <a:buChar char="•"/>
              <a:defRPr sz="1800">
                <a:solidFill>
                  <a:srgbClr val="000000"/>
                </a:solidFill>
                <a:latin typeface="Arial"/>
                <a:cs typeface="Arial"/>
              </a:defRPr>
            </a:lvl1pPr>
            <a:lvl2pPr marL="557213" indent="-214313">
              <a:buFont typeface="Arial"/>
              <a:buChar char="•"/>
              <a:defRPr sz="1800">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4018350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68580" y="2588"/>
            <a:ext cx="9006840" cy="6858000"/>
          </a:xfrm>
          <a:prstGeom prst="rect">
            <a:avLst/>
          </a:prstGeom>
          <a:solidFill>
            <a:schemeClr val="bg1"/>
          </a:solidFill>
          <a:ln w="152400">
            <a:solidFill>
              <a:srgbClr val="574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1295400" y="916990"/>
            <a:ext cx="7848600" cy="590955"/>
          </a:xfrm>
          <a:prstGeom prst="rect">
            <a:avLst/>
          </a:prstGeom>
          <a:solidFill>
            <a:srgbClr val="19B9C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2" name="Group 21"/>
          <p:cNvGrpSpPr/>
          <p:nvPr/>
        </p:nvGrpSpPr>
        <p:grpSpPr>
          <a:xfrm>
            <a:off x="356326" y="2"/>
            <a:ext cx="2005874" cy="1833977"/>
            <a:chOff x="356326" y="-2588"/>
            <a:chExt cx="2005874" cy="1833977"/>
          </a:xfrm>
        </p:grpSpPr>
        <p:sp>
          <p:nvSpPr>
            <p:cNvPr id="23" name="Rectangle 22"/>
            <p:cNvSpPr/>
            <p:nvPr/>
          </p:nvSpPr>
          <p:spPr>
            <a:xfrm>
              <a:off x="356326" y="-2588"/>
              <a:ext cx="2005874" cy="183397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59" y="54946"/>
              <a:ext cx="1344009" cy="1718909"/>
            </a:xfrm>
            <a:prstGeom prst="rect">
              <a:avLst/>
            </a:prstGeom>
          </p:spPr>
        </p:pic>
      </p:grpSp>
      <p:sp>
        <p:nvSpPr>
          <p:cNvPr id="2" name="Slide Number Placeholder 1"/>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350">
                <a:solidFill>
                  <a:schemeClr val="tx1"/>
                </a:solidFill>
              </a:defRPr>
            </a:lvl1pPr>
          </a:lstStyle>
          <a:p>
            <a:fld id="{D2AC6D6E-ACEB-F848-87F2-4A87CA3281E9}" type="slidenum">
              <a:rPr lang="en-US" smtClean="0"/>
              <a:pPr/>
              <a:t>‹#›</a:t>
            </a:fld>
            <a:endParaRPr lang="en-US" dirty="0"/>
          </a:p>
        </p:txBody>
      </p:sp>
    </p:spTree>
    <p:extLst>
      <p:ext uri="{BB962C8B-B14F-4D97-AF65-F5344CB8AC3E}">
        <p14:creationId xmlns:p14="http://schemas.microsoft.com/office/powerpoint/2010/main" val="2434065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68580" y="2588"/>
            <a:ext cx="9006840" cy="6858000"/>
          </a:xfrm>
          <a:prstGeom prst="rect">
            <a:avLst/>
          </a:prstGeom>
          <a:solidFill>
            <a:schemeClr val="bg1"/>
          </a:solidFill>
          <a:ln w="152400">
            <a:solidFill>
              <a:srgbClr val="574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295400" y="916990"/>
            <a:ext cx="7848600" cy="590955"/>
          </a:xfrm>
          <a:prstGeom prst="rect">
            <a:avLst/>
          </a:prstGeom>
          <a:solidFill>
            <a:srgbClr val="DCB62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2" name="Group 21"/>
          <p:cNvGrpSpPr/>
          <p:nvPr/>
        </p:nvGrpSpPr>
        <p:grpSpPr>
          <a:xfrm>
            <a:off x="356326" y="2"/>
            <a:ext cx="2005874" cy="1833977"/>
            <a:chOff x="356326" y="-2588"/>
            <a:chExt cx="2005874" cy="1833977"/>
          </a:xfrm>
        </p:grpSpPr>
        <p:sp>
          <p:nvSpPr>
            <p:cNvPr id="23" name="Rectangle 22"/>
            <p:cNvSpPr/>
            <p:nvPr/>
          </p:nvSpPr>
          <p:spPr>
            <a:xfrm>
              <a:off x="356326" y="-2588"/>
              <a:ext cx="2005874" cy="183397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59" y="54946"/>
              <a:ext cx="1344009" cy="1718909"/>
            </a:xfrm>
            <a:prstGeom prst="rect">
              <a:avLst/>
            </a:prstGeom>
          </p:spPr>
        </p:pic>
      </p:grpSp>
      <p:sp>
        <p:nvSpPr>
          <p:cNvPr id="2" name="Slide Number Placeholder 1"/>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350">
                <a:solidFill>
                  <a:srgbClr val="000000"/>
                </a:solidFill>
              </a:defRPr>
            </a:lvl1pPr>
          </a:lstStyle>
          <a:p>
            <a:fld id="{C1E3A3F6-E57B-1243-B35F-9B079AFE8357}" type="slidenum">
              <a:rPr lang="en-US" smtClean="0"/>
              <a:pPr/>
              <a:t>‹#›</a:t>
            </a:fld>
            <a:endParaRPr lang="en-US" dirty="0"/>
          </a:p>
        </p:txBody>
      </p:sp>
    </p:spTree>
    <p:extLst>
      <p:ext uri="{BB962C8B-B14F-4D97-AF65-F5344CB8AC3E}">
        <p14:creationId xmlns:p14="http://schemas.microsoft.com/office/powerpoint/2010/main" val="37050067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6264" y="0"/>
            <a:ext cx="9006840" cy="6858000"/>
          </a:xfrm>
          <a:prstGeom prst="rect">
            <a:avLst/>
          </a:prstGeom>
          <a:solidFill>
            <a:schemeClr val="bg1"/>
          </a:solidFill>
          <a:ln w="152400">
            <a:solidFill>
              <a:srgbClr val="574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350">
                <a:solidFill>
                  <a:srgbClr val="000000"/>
                </a:solidFill>
              </a:defRPr>
            </a:lvl1pPr>
          </a:lstStyle>
          <a:p>
            <a:fld id="{CE488715-6F9C-054E-9654-2239995ED2DE}" type="slidenum">
              <a:rPr lang="en-US" smtClean="0"/>
              <a:pPr/>
              <a:t>‹#›</a:t>
            </a:fld>
            <a:endParaRPr lang="en-US" dirty="0"/>
          </a:p>
        </p:txBody>
      </p:sp>
    </p:spTree>
    <p:extLst>
      <p:ext uri="{BB962C8B-B14F-4D97-AF65-F5344CB8AC3E}">
        <p14:creationId xmlns:p14="http://schemas.microsoft.com/office/powerpoint/2010/main" val="1110574043"/>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42" y="2194560"/>
            <a:ext cx="1858911" cy="2377440"/>
          </a:xfrm>
          <a:prstGeom prst="rect">
            <a:avLst/>
          </a:prstGeom>
        </p:spPr>
      </p:pic>
      <p:pic>
        <p:nvPicPr>
          <p:cNvPr id="8" name="Picture 4" descr="C:\Users\Laura Moreno\AppData\Local\Microsoft\Windows\Temporary Internet Files\Content.IE5\OQUAFPRR\MP90044648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041" b="33959"/>
          <a:stretch/>
        </p:blipFill>
        <p:spPr bwMode="auto">
          <a:xfrm>
            <a:off x="228600" y="5029200"/>
            <a:ext cx="571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Laura Moreno\AppData\Local\Microsoft\Windows\Temporary Internet Files\Content.IE5\OQK4NPO5\MP90040707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05" t="467" r="19620" b="-467"/>
          <a:stretch/>
        </p:blipFill>
        <p:spPr bwMode="auto">
          <a:xfrm>
            <a:off x="6172200" y="2057402"/>
            <a:ext cx="2743200" cy="2751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Laura Moreno\AppData\Local\Microsoft\Windows\Temporary Internet Files\Content.IE5\J3VB706Y\MP900442266[1].jpg"/>
          <p:cNvPicPr>
            <a:picLocks noChangeAspect="1" noChangeArrowheads="1"/>
          </p:cNvPicPr>
          <p:nvPr/>
        </p:nvPicPr>
        <p:blipFill rotWithShape="1">
          <a:blip r:embed="rId6">
            <a:extLst>
              <a:ext uri="{28A0092B-C50C-407E-A947-70E740481C1C}">
                <a14:useLocalDpi xmlns:a14="http://schemas.microsoft.com/office/drawing/2010/main" val="0"/>
              </a:ext>
            </a:extLst>
          </a:blip>
          <a:srcRect l="14688" t="7398" r="14724" b="30837"/>
          <a:stretch/>
        </p:blipFill>
        <p:spPr bwMode="auto">
          <a:xfrm>
            <a:off x="6172200" y="5044966"/>
            <a:ext cx="2743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228600"/>
            <a:ext cx="2743200" cy="16002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551" y="228602"/>
            <a:ext cx="2736850" cy="160205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28602"/>
            <a:ext cx="2743200" cy="4565671"/>
          </a:xfrm>
          <a:prstGeom prst="rect">
            <a:avLst/>
          </a:prstGeom>
        </p:spPr>
      </p:pic>
    </p:spTree>
    <p:extLst>
      <p:ext uri="{BB962C8B-B14F-4D97-AF65-F5344CB8AC3E}">
        <p14:creationId xmlns:p14="http://schemas.microsoft.com/office/powerpoint/2010/main" val="4124131510"/>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CCULearning@covered.ca.gov"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Events@covered.ca.gov"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torefronts.coveredca.com/BecomeAStorefron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mailto:Storefront@covered.ca.gov" TargetMode="External"/><Relationship Id="rId4" Type="http://schemas.openxmlformats.org/officeDocument/2006/relationships/hyperlink" Target="http://storefronts.coveredca.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CCCertificationServices@covered.ca.gov"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cid:95a24126-050c-4411-a055-afed4966b9b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hbex.coveredca.com/stakeholders/webinar/cc-onl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cid:d659fab7-6c77-42ef-bdb0-c4ddb86f9d0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cid:6cb3459e-2d7f-4962-a104-92faa08d5a9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cid:5c40dbf5-ec16-4515-8844-89c9a8eb5f0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hbex.coveredca.com/navigator-program/PDFs/Authorization-For-Enrollment-Assistance-Form.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http://360.kpcorp.com/coveredca"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8" Type="http://schemas.openxmlformats.org/officeDocument/2006/relationships/hyperlink" Target="https://www.facebook.com/CoveredCA" TargetMode="External"/><Relationship Id="rId3" Type="http://schemas.openxmlformats.org/officeDocument/2006/relationships/hyperlink" Target="https://www.youtube.com/user/CoveredCA" TargetMode="External"/><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hyperlink" Target="https://twitter.com/coveredca" TargetMode="External"/><Relationship Id="rId10" Type="http://schemas.openxmlformats.org/officeDocument/2006/relationships/hyperlink" Target="https://instagram.com/coveredca/?hl=en" TargetMode="External"/><Relationship Id="rId4" Type="http://schemas.openxmlformats.org/officeDocument/2006/relationships/image" Target="../media/image28.png"/><Relationship Id="rId9" Type="http://schemas.openxmlformats.org/officeDocument/2006/relationships/image" Target="../media/image31.jpg"/></Relationships>
</file>

<file path=ppt/slides/_rels/slide33.xml.rels><?xml version="1.0" encoding="UTF-8" standalone="yes"?>
<Relationships xmlns="http://schemas.openxmlformats.org/package/2006/relationships"><Relationship Id="rId8" Type="http://schemas.openxmlformats.org/officeDocument/2006/relationships/hyperlink" Target="http://hbex.coveredca.com/navigator-program/" TargetMode="External"/><Relationship Id="rId13" Type="http://schemas.openxmlformats.org/officeDocument/2006/relationships/hyperlink" Target="http://www.leginfo.ca.gov/pub/13-14/bill/asm/ab_2701-2750/ab_2706_cfa_20140623_173022_sen_comm.html" TargetMode="External"/><Relationship Id="rId3" Type="http://schemas.openxmlformats.org/officeDocument/2006/relationships/hyperlink" Target="http://www.coveredca.com/get-help/local/storefronts/" TargetMode="External"/><Relationship Id="rId7" Type="http://schemas.openxmlformats.org/officeDocument/2006/relationships/hyperlink" Target="http://www.coveredca.com/get-help/local/" TargetMode="External"/><Relationship Id="rId12" Type="http://schemas.openxmlformats.org/officeDocument/2006/relationships/hyperlink" Target="https://learning.coveredca.com/" TargetMode="External"/><Relationship Id="rId2" Type="http://schemas.openxmlformats.org/officeDocument/2006/relationships/hyperlink" Target="http://www.coveredca.com/" TargetMode="External"/><Relationship Id="rId16" Type="http://schemas.openxmlformats.org/officeDocument/2006/relationships/hyperlink" Target="https://oag.ca.gov/fingerprints" TargetMode="External"/><Relationship Id="rId1" Type="http://schemas.openxmlformats.org/officeDocument/2006/relationships/slideLayout" Target="../slideLayouts/slideLayout5.xml"/><Relationship Id="rId6" Type="http://schemas.openxmlformats.org/officeDocument/2006/relationships/hyperlink" Target="mailto:Events@covered.ca.gov" TargetMode="External"/><Relationship Id="rId11" Type="http://schemas.openxmlformats.org/officeDocument/2006/relationships/hyperlink" Target="https://www.healthcare.gov/" TargetMode="External"/><Relationship Id="rId5" Type="http://schemas.openxmlformats.org/officeDocument/2006/relationships/hyperlink" Target="mailto:Storefront@covered.ca.gov" TargetMode="External"/><Relationship Id="rId15" Type="http://schemas.openxmlformats.org/officeDocument/2006/relationships/image" Target="../media/image32.jpg"/><Relationship Id="rId10" Type="http://schemas.openxmlformats.org/officeDocument/2006/relationships/hyperlink" Target="http://storefronts.coveredca.com/BecomeAStorefront/" TargetMode="External"/><Relationship Id="rId4" Type="http://schemas.openxmlformats.org/officeDocument/2006/relationships/hyperlink" Target="https://coveredca.custhelp.com/app/events/admin/propose" TargetMode="External"/><Relationship Id="rId9" Type="http://schemas.openxmlformats.org/officeDocument/2006/relationships/hyperlink" Target="http://hbex.coveredca.com/toolkit/" TargetMode="External"/><Relationship Id="rId14" Type="http://schemas.openxmlformats.org/officeDocument/2006/relationships/hyperlink" Target="http://hbex.coveredca.com/PDFs/style-guides/CC_BrandStyleGuide_External.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Ben.walker@covered.ca.gov" TargetMode="External"/><Relationship Id="rId7" Type="http://schemas.openxmlformats.org/officeDocument/2006/relationships/hyperlink" Target="mailto:Shirley.Swedlow@covered.ca.gov"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mailto:Blake.Deering@covered.ca.gov" TargetMode="External"/><Relationship Id="rId5" Type="http://schemas.openxmlformats.org/officeDocument/2006/relationships/hyperlink" Target="mailto:Jasmine.Andrade@covered.ca.gov" TargetMode="External"/><Relationship Id="rId4" Type="http://schemas.openxmlformats.org/officeDocument/2006/relationships/hyperlink" Target="mailto:Tonya.Thomas@covered.ca.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54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PROGRESS REPORTS</a:t>
            </a:r>
            <a:endParaRPr lang="en-US" sz="2100" dirty="0"/>
          </a:p>
        </p:txBody>
      </p:sp>
      <p:sp>
        <p:nvSpPr>
          <p:cNvPr id="5" name="Slide Number Placeholder 4"/>
          <p:cNvSpPr>
            <a:spLocks noGrp="1"/>
          </p:cNvSpPr>
          <p:nvPr>
            <p:ph type="sldNum" sz="quarter" idx="12"/>
          </p:nvPr>
        </p:nvSpPr>
        <p:spPr/>
        <p:txBody>
          <a:bodyPr/>
          <a:lstStyle/>
          <a:p>
            <a:fld id="{C1E3A3F6-E57B-1243-B35F-9B079AFE8357}" type="slidenum">
              <a:rPr lang="en-US" smtClean="0"/>
              <a:pPr/>
              <a:t>10</a:t>
            </a:fld>
            <a:endParaRPr lang="en-US" dirty="0"/>
          </a:p>
        </p:txBody>
      </p:sp>
      <p:sp>
        <p:nvSpPr>
          <p:cNvPr id="4" name="Text Placeholder 3"/>
          <p:cNvSpPr>
            <a:spLocks noGrp="1"/>
          </p:cNvSpPr>
          <p:nvPr>
            <p:ph type="body" sz="quarter" idx="11"/>
          </p:nvPr>
        </p:nvSpPr>
        <p:spPr/>
        <p:txBody>
          <a:bodyPr/>
          <a:lstStyle/>
          <a:p>
            <a:pPr marL="0" indent="0" algn="ctr">
              <a:buNone/>
            </a:pPr>
            <a:r>
              <a:rPr lang="en-US" b="1" dirty="0" smtClean="0"/>
              <a:t> </a:t>
            </a:r>
            <a:r>
              <a:rPr lang="en-US" sz="2000" b="1" dirty="0"/>
              <a:t>Due Dates</a:t>
            </a:r>
            <a:endParaRPr lang="en-US" b="1" dirty="0" smtClean="0"/>
          </a:p>
        </p:txBody>
      </p:sp>
      <p:graphicFrame>
        <p:nvGraphicFramePr>
          <p:cNvPr id="7" name="Table 2"/>
          <p:cNvGraphicFramePr>
            <a:graphicFrameLocks noGrp="1"/>
          </p:cNvGraphicFramePr>
          <p:nvPr>
            <p:extLst>
              <p:ext uri="{D42A27DB-BD31-4B8C-83A1-F6EECF244321}">
                <p14:modId xmlns:p14="http://schemas.microsoft.com/office/powerpoint/2010/main" val="4111414530"/>
              </p:ext>
            </p:extLst>
          </p:nvPr>
        </p:nvGraphicFramePr>
        <p:xfrm>
          <a:off x="1828800" y="2514600"/>
          <a:ext cx="6172201" cy="3428999"/>
        </p:xfrm>
        <a:graphic>
          <a:graphicData uri="http://schemas.openxmlformats.org/drawingml/2006/table">
            <a:tbl>
              <a:tblPr/>
              <a:tblGrid>
                <a:gridCol w="3394710"/>
                <a:gridCol w="2777491"/>
              </a:tblGrid>
              <a:tr h="384770">
                <a:tc gridSpan="2">
                  <a:txBody>
                    <a:bodyPr/>
                    <a:lstStyle/>
                    <a:p>
                      <a:pPr algn="ctr" fontAlgn="b"/>
                      <a:r>
                        <a:rPr lang="en-US" sz="2000" b="1" i="0" u="none" strike="noStrike" dirty="0">
                          <a:solidFill>
                            <a:srgbClr val="000000"/>
                          </a:solidFill>
                          <a:effectLst/>
                          <a:latin typeface="Calibri" panose="020F0502020204030204" pitchFamily="34" charset="0"/>
                        </a:rPr>
                        <a:t>Bi-Monthly Progress Reports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32419">
                <a:tc>
                  <a:txBody>
                    <a:bodyPr/>
                    <a:lstStyle/>
                    <a:p>
                      <a:pPr algn="l" fontAlgn="b"/>
                      <a:r>
                        <a:rPr lang="en-US" sz="2000" b="1" i="0" u="none" strike="noStrike" dirty="0">
                          <a:solidFill>
                            <a:srgbClr val="000000"/>
                          </a:solidFill>
                          <a:effectLst/>
                          <a:latin typeface="Calibri" panose="020F0502020204030204" pitchFamily="34" charset="0"/>
                        </a:rPr>
                        <a:t>Reporting Months</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Calibri" panose="020F0502020204030204" pitchFamily="34" charset="0"/>
                        </a:rPr>
                        <a:t>Report Due Dates</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19">
                <a:tc>
                  <a:txBody>
                    <a:bodyPr/>
                    <a:lstStyle/>
                    <a:p>
                      <a:pPr algn="l" fontAlgn="b"/>
                      <a:r>
                        <a:rPr lang="en-US" sz="2000" b="0" i="0" u="none" strike="noStrike" dirty="0">
                          <a:solidFill>
                            <a:srgbClr val="000000"/>
                          </a:solidFill>
                          <a:effectLst/>
                          <a:latin typeface="Calibri" panose="020F0502020204030204" pitchFamily="34" charset="0"/>
                        </a:rPr>
                        <a:t>September-October </a:t>
                      </a:r>
                      <a:r>
                        <a:rPr lang="en-US" sz="2000" b="0" i="0" u="none" strike="noStrike" dirty="0" smtClean="0">
                          <a:solidFill>
                            <a:srgbClr val="000000"/>
                          </a:solidFill>
                          <a:effectLst/>
                          <a:latin typeface="Calibri" panose="020F0502020204030204" pitchFamily="34" charset="0"/>
                        </a:rPr>
                        <a:t>2017</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November </a:t>
                      </a:r>
                      <a:r>
                        <a:rPr lang="en-US" sz="2000" b="0" i="0" u="none" strike="noStrike" dirty="0" smtClean="0">
                          <a:solidFill>
                            <a:srgbClr val="000000"/>
                          </a:solidFill>
                          <a:effectLst/>
                          <a:latin typeface="Calibri" panose="020F0502020204030204" pitchFamily="34" charset="0"/>
                        </a:rPr>
                        <a:t>1-10, 2017</a:t>
                      </a:r>
                      <a:endParaRPr lang="en-US" sz="20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19">
                <a:tc>
                  <a:txBody>
                    <a:bodyPr/>
                    <a:lstStyle/>
                    <a:p>
                      <a:pPr algn="l" fontAlgn="b"/>
                      <a:r>
                        <a:rPr lang="en-US" sz="2000" b="0" i="0" u="none" strike="noStrike" dirty="0">
                          <a:solidFill>
                            <a:srgbClr val="000000"/>
                          </a:solidFill>
                          <a:effectLst/>
                          <a:latin typeface="Calibri" panose="020F0502020204030204" pitchFamily="34" charset="0"/>
                        </a:rPr>
                        <a:t>November-December </a:t>
                      </a:r>
                      <a:r>
                        <a:rPr lang="en-US" sz="2000" b="0" i="0" u="none" strike="noStrike" dirty="0" smtClean="0">
                          <a:solidFill>
                            <a:srgbClr val="000000"/>
                          </a:solidFill>
                          <a:effectLst/>
                          <a:latin typeface="Calibri" panose="020F0502020204030204" pitchFamily="34" charset="0"/>
                        </a:rPr>
                        <a:t>2017</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January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19">
                <a:tc>
                  <a:txBody>
                    <a:bodyPr/>
                    <a:lstStyle/>
                    <a:p>
                      <a:pPr algn="l" fontAlgn="b"/>
                      <a:r>
                        <a:rPr lang="en-US" sz="2000" b="0" i="0" u="none" strike="noStrike" dirty="0">
                          <a:solidFill>
                            <a:srgbClr val="000000"/>
                          </a:solidFill>
                          <a:effectLst/>
                          <a:latin typeface="Calibri" panose="020F0502020204030204" pitchFamily="34" charset="0"/>
                        </a:rPr>
                        <a:t>January-February 2017</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March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19">
                <a:tc>
                  <a:txBody>
                    <a:bodyPr/>
                    <a:lstStyle/>
                    <a:p>
                      <a:pPr algn="l" fontAlgn="b"/>
                      <a:r>
                        <a:rPr lang="en-US" sz="2000" b="0" i="0" u="none" strike="noStrike" dirty="0">
                          <a:solidFill>
                            <a:srgbClr val="000000"/>
                          </a:solidFill>
                          <a:effectLst/>
                          <a:latin typeface="Calibri" panose="020F0502020204030204" pitchFamily="34" charset="0"/>
                        </a:rPr>
                        <a:t>March-April 2017</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May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419">
                <a:tc>
                  <a:txBody>
                    <a:bodyPr/>
                    <a:lstStyle/>
                    <a:p>
                      <a:pPr algn="l" fontAlgn="b"/>
                      <a:r>
                        <a:rPr lang="en-US" sz="2000" b="0" i="0" u="none" strike="noStrike" dirty="0">
                          <a:solidFill>
                            <a:srgbClr val="000000"/>
                          </a:solidFill>
                          <a:effectLst/>
                          <a:latin typeface="Calibri" panose="020F0502020204030204" pitchFamily="34" charset="0"/>
                        </a:rPr>
                        <a:t>May-June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July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715">
                <a:tc>
                  <a:txBody>
                    <a:bodyPr/>
                    <a:lstStyle/>
                    <a:p>
                      <a:pPr algn="l" fontAlgn="b"/>
                      <a:r>
                        <a:rPr lang="en-US" sz="2000" b="0" i="0" u="none" strike="noStrike" dirty="0">
                          <a:solidFill>
                            <a:srgbClr val="000000"/>
                          </a:solidFill>
                          <a:effectLst/>
                          <a:latin typeface="Calibri" panose="020F0502020204030204" pitchFamily="34" charset="0"/>
                        </a:rPr>
                        <a:t>July-August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September </a:t>
                      </a:r>
                      <a:r>
                        <a:rPr lang="en-US" sz="2000" b="0" i="0" u="none" strike="noStrike" dirty="0" smtClean="0">
                          <a:solidFill>
                            <a:srgbClr val="000000"/>
                          </a:solidFill>
                          <a:effectLst/>
                          <a:latin typeface="Calibri" panose="020F0502020204030204" pitchFamily="34" charset="0"/>
                        </a:rPr>
                        <a:t>1-30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179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PAYMENT REQUESTS </a:t>
            </a:r>
            <a:endParaRPr lang="en-US" sz="21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11</a:t>
            </a:fld>
            <a:endParaRPr lang="en-US" dirty="0"/>
          </a:p>
        </p:txBody>
      </p:sp>
      <p:graphicFrame>
        <p:nvGraphicFramePr>
          <p:cNvPr id="5" name="Table 5"/>
          <p:cNvGraphicFramePr>
            <a:graphicFrameLocks noGrp="1"/>
          </p:cNvGraphicFramePr>
          <p:nvPr>
            <p:extLst>
              <p:ext uri="{D42A27DB-BD31-4B8C-83A1-F6EECF244321}">
                <p14:modId xmlns:p14="http://schemas.microsoft.com/office/powerpoint/2010/main" val="2659072815"/>
              </p:ext>
            </p:extLst>
          </p:nvPr>
        </p:nvGraphicFramePr>
        <p:xfrm>
          <a:off x="914400" y="2743203"/>
          <a:ext cx="7315201" cy="2285996"/>
        </p:xfrm>
        <a:graphic>
          <a:graphicData uri="http://schemas.openxmlformats.org/drawingml/2006/table">
            <a:tbl>
              <a:tblPr/>
              <a:tblGrid>
                <a:gridCol w="2432979"/>
                <a:gridCol w="2371180"/>
                <a:gridCol w="2511042"/>
              </a:tblGrid>
              <a:tr h="439025">
                <a:tc>
                  <a:txBody>
                    <a:bodyPr/>
                    <a:lstStyle/>
                    <a:p>
                      <a:pPr algn="ctr" fontAlgn="b"/>
                      <a:r>
                        <a:rPr lang="en-US" sz="2400" b="1" i="0" u="none" strike="noStrike" dirty="0">
                          <a:solidFill>
                            <a:srgbClr val="000000"/>
                          </a:solidFill>
                          <a:effectLst/>
                          <a:latin typeface="Calibri" panose="020F0502020204030204" pitchFamily="34" charset="0"/>
                        </a:rPr>
                        <a:t>Timeline </a:t>
                      </a: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Payment </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Calibri" panose="020F0502020204030204" pitchFamily="34" charset="0"/>
                        </a:rPr>
                        <a:t>Award % Paid</a:t>
                      </a:r>
                      <a:endParaRPr lang="en-US" sz="24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56">
                <a:tc>
                  <a:txBody>
                    <a:bodyPr/>
                    <a:lstStyle/>
                    <a:p>
                      <a:pPr algn="ctr" fontAlgn="b"/>
                      <a:r>
                        <a:rPr lang="en-US" sz="2000" b="0" i="0" u="none" strike="noStrike" dirty="0">
                          <a:solidFill>
                            <a:srgbClr val="000000"/>
                          </a:solidFill>
                          <a:effectLst/>
                          <a:latin typeface="Calibri" panose="020F0502020204030204" pitchFamily="34" charset="0"/>
                        </a:rPr>
                        <a:t>October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2017</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20% of award </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56">
                <a:tc>
                  <a:txBody>
                    <a:bodyPr/>
                    <a:lstStyle/>
                    <a:p>
                      <a:pPr algn="ctr" fontAlgn="b"/>
                      <a:r>
                        <a:rPr lang="en-US" sz="2000" b="0" i="0" u="none" strike="noStrike" dirty="0">
                          <a:solidFill>
                            <a:srgbClr val="000000"/>
                          </a:solidFill>
                          <a:effectLst/>
                          <a:latin typeface="Calibri" panose="020F0502020204030204" pitchFamily="34" charset="0"/>
                        </a:rPr>
                        <a:t>December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2017</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20% of award </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40%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56">
                <a:tc>
                  <a:txBody>
                    <a:bodyPr/>
                    <a:lstStyle/>
                    <a:p>
                      <a:pPr algn="ctr" fontAlgn="b"/>
                      <a:r>
                        <a:rPr lang="en-US" sz="2000" b="0" i="0" u="none" strike="noStrike" dirty="0">
                          <a:solidFill>
                            <a:srgbClr val="000000"/>
                          </a:solidFill>
                          <a:effectLst/>
                          <a:latin typeface="Calibri" panose="020F0502020204030204" pitchFamily="34" charset="0"/>
                        </a:rPr>
                        <a:t>February </a:t>
                      </a:r>
                      <a:r>
                        <a:rPr lang="en-US" sz="2000" b="0" i="0" u="none" strike="noStrike" dirty="0" smtClean="0">
                          <a:solidFill>
                            <a:srgbClr val="000000"/>
                          </a:solidFill>
                          <a:effectLst/>
                          <a:latin typeface="Calibri" panose="020F0502020204030204" pitchFamily="34" charset="0"/>
                        </a:rPr>
                        <a:t>1-10,2018</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20% of award </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60%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56">
                <a:tc>
                  <a:txBody>
                    <a:bodyPr/>
                    <a:lstStyle/>
                    <a:p>
                      <a:pPr algn="ctr" fontAlgn="b"/>
                      <a:r>
                        <a:rPr lang="en-US" sz="2000" b="0" i="0" u="none" strike="noStrike" dirty="0">
                          <a:solidFill>
                            <a:srgbClr val="000000"/>
                          </a:solidFill>
                          <a:effectLst/>
                          <a:latin typeface="Calibri" panose="020F0502020204030204" pitchFamily="34" charset="0"/>
                        </a:rPr>
                        <a:t>May </a:t>
                      </a:r>
                      <a:r>
                        <a:rPr lang="en-US" sz="2000" b="0" i="0" u="none" strike="noStrike" dirty="0" smtClean="0">
                          <a:solidFill>
                            <a:srgbClr val="000000"/>
                          </a:solidFill>
                          <a:effectLst/>
                          <a:latin typeface="Calibri" panose="020F0502020204030204" pitchFamily="34" charset="0"/>
                        </a:rPr>
                        <a:t>1-10</a:t>
                      </a:r>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2018</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20% of award </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80%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947">
                <a:tc>
                  <a:txBody>
                    <a:bodyPr/>
                    <a:lstStyle/>
                    <a:p>
                      <a:pPr algn="ctr" fontAlgn="b"/>
                      <a:r>
                        <a:rPr lang="en-US" sz="2000" b="0" i="0" u="none" strike="noStrike" dirty="0">
                          <a:solidFill>
                            <a:srgbClr val="000000"/>
                          </a:solidFill>
                          <a:effectLst/>
                          <a:latin typeface="Calibri" panose="020F0502020204030204" pitchFamily="34" charset="0"/>
                        </a:rPr>
                        <a:t>June </a:t>
                      </a:r>
                      <a:r>
                        <a:rPr lang="en-US" sz="2000" b="0" i="0" u="none" strike="noStrike" dirty="0" smtClean="0">
                          <a:solidFill>
                            <a:srgbClr val="000000"/>
                          </a:solidFill>
                          <a:effectLst/>
                          <a:latin typeface="Calibri" panose="020F0502020204030204" pitchFamily="34" charset="0"/>
                        </a:rPr>
                        <a:t>1-15, 2018</a:t>
                      </a:r>
                      <a:endParaRPr lang="en-US" sz="20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20% of award </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100%</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3103489" y="2057400"/>
            <a:ext cx="2937022" cy="461665"/>
          </a:xfrm>
          <a:prstGeom prst="rect">
            <a:avLst/>
          </a:prstGeom>
          <a:noFill/>
        </p:spPr>
        <p:txBody>
          <a:bodyPr wrap="none" rtlCol="0">
            <a:spAutoFit/>
          </a:bodyPr>
          <a:lstStyle/>
          <a:p>
            <a:pPr algn="ctr"/>
            <a:r>
              <a:rPr lang="en-US" sz="2400" b="1" dirty="0"/>
              <a:t>Submission Dates </a:t>
            </a:r>
          </a:p>
        </p:txBody>
      </p:sp>
    </p:spTree>
    <p:extLst>
      <p:ext uri="{BB962C8B-B14F-4D97-AF65-F5344CB8AC3E}">
        <p14:creationId xmlns:p14="http://schemas.microsoft.com/office/powerpoint/2010/main" val="324385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914400"/>
            <a:ext cx="4972050" cy="289942"/>
          </a:xfrm>
        </p:spPr>
        <p:txBody>
          <a:bodyPr/>
          <a:lstStyle/>
          <a:p>
            <a:r>
              <a:rPr lang="en-US" sz="2800" dirty="0"/>
              <a:t>CERTIFICATION</a:t>
            </a:r>
            <a:endParaRPr lang="en-US" sz="2100" dirty="0"/>
          </a:p>
        </p:txBody>
      </p:sp>
      <p:sp>
        <p:nvSpPr>
          <p:cNvPr id="3" name="Text Placeholder 2"/>
          <p:cNvSpPr>
            <a:spLocks noGrp="1"/>
          </p:cNvSpPr>
          <p:nvPr>
            <p:ph type="body" sz="quarter" idx="11"/>
          </p:nvPr>
        </p:nvSpPr>
        <p:spPr>
          <a:xfrm>
            <a:off x="457200" y="1828800"/>
            <a:ext cx="8229600" cy="4800600"/>
          </a:xfrm>
        </p:spPr>
        <p:txBody>
          <a:bodyPr/>
          <a:lstStyle/>
          <a:p>
            <a:pPr lvl="1"/>
            <a:r>
              <a:rPr lang="en-US" sz="2200"/>
              <a:t>Certification/Recertification </a:t>
            </a:r>
            <a:r>
              <a:rPr lang="en-US" sz="2200" smtClean="0"/>
              <a:t>training </a:t>
            </a:r>
            <a:r>
              <a:rPr lang="en-US" sz="2200" dirty="0"/>
              <a:t>available on </a:t>
            </a:r>
            <a:r>
              <a:rPr lang="en-US" sz="2200"/>
              <a:t>September </a:t>
            </a:r>
            <a:r>
              <a:rPr lang="en-US" sz="2200" smtClean="0"/>
              <a:t>7, </a:t>
            </a:r>
            <a:r>
              <a:rPr lang="en-US" sz="2200"/>
              <a:t>2017 and all counselors are enrolled</a:t>
            </a:r>
            <a:endParaRPr lang="en-US" sz="2200" dirty="0"/>
          </a:p>
          <a:p>
            <a:pPr lvl="1"/>
            <a:r>
              <a:rPr lang="en-US" sz="2200"/>
              <a:t>Required to complete 17/18 even if you completed 16/17 version</a:t>
            </a:r>
            <a:endParaRPr lang="en-US" sz="2400" dirty="0"/>
          </a:p>
          <a:p>
            <a:pPr lvl="1"/>
            <a:r>
              <a:rPr lang="en-US" sz="2200" dirty="0"/>
              <a:t>After</a:t>
            </a:r>
            <a:r>
              <a:rPr lang="en-US" sz="2200"/>
              <a:t> you receive your access and instructions email from CCU, open training in Firefox or Chrome.</a:t>
            </a:r>
            <a:endParaRPr lang="en-US" sz="2200" dirty="0"/>
          </a:p>
          <a:p>
            <a:pPr lvl="1"/>
            <a:r>
              <a:rPr lang="en-US" sz="2200" dirty="0"/>
              <a:t>Training provides program regulatory administrative updates</a:t>
            </a:r>
            <a:endParaRPr lang="en-US" sz="2400" dirty="0"/>
          </a:p>
          <a:p>
            <a:pPr lvl="1"/>
            <a:r>
              <a:rPr lang="en-US" sz="2200" smtClean="0"/>
              <a:t>Recommend </a:t>
            </a:r>
            <a:r>
              <a:rPr lang="en-US" sz="2200" dirty="0"/>
              <a:t>not </a:t>
            </a:r>
            <a:r>
              <a:rPr lang="en-US" sz="2200"/>
              <a:t>completing 16/17 </a:t>
            </a:r>
            <a:r>
              <a:rPr lang="en-US" sz="2200" smtClean="0"/>
              <a:t>training </a:t>
            </a:r>
            <a:r>
              <a:rPr lang="en-US" sz="2200"/>
              <a:t>prior to 17/18 release.</a:t>
            </a:r>
            <a:endParaRPr lang="en-US" sz="2400" dirty="0"/>
          </a:p>
          <a:p>
            <a:pPr lvl="1"/>
            <a:r>
              <a:rPr lang="en-US" sz="2200" smtClean="0"/>
              <a:t>Newly </a:t>
            </a:r>
            <a:r>
              <a:rPr lang="en-US" sz="2200" dirty="0"/>
              <a:t>hired CECs need </a:t>
            </a:r>
            <a:r>
              <a:rPr lang="en-US" sz="2200"/>
              <a:t>to complete</a:t>
            </a:r>
            <a:r>
              <a:rPr lang="en-US" sz="2200" dirty="0"/>
              <a:t>,</a:t>
            </a:r>
            <a:r>
              <a:rPr lang="en-US" sz="2200"/>
              <a:t> prior to enrolling</a:t>
            </a:r>
            <a:endParaRPr lang="en-US" sz="2200" dirty="0"/>
          </a:p>
          <a:p>
            <a:pPr lvl="1"/>
            <a:r>
              <a:rPr lang="en-US" sz="2200"/>
              <a:t>Decertification deadline to complete and pass is December 31, 2017, no extensions.</a:t>
            </a:r>
            <a:endParaRPr lang="en-US" sz="2200" dirty="0"/>
          </a:p>
          <a:p>
            <a:pPr lvl="1"/>
            <a:r>
              <a:rPr lang="en-US" sz="2200"/>
              <a:t>Training Help Desk: </a:t>
            </a:r>
            <a:r>
              <a:rPr lang="en-US" sz="2200" u="sng">
                <a:hlinkClick r:id="rId3"/>
              </a:rPr>
              <a:t>CCULearning@covered.ca.gov</a:t>
            </a:r>
            <a:r>
              <a:rPr lang="en-US" sz="2200"/>
              <a:t>.</a:t>
            </a:r>
            <a:r>
              <a:rPr lang="en-US" sz="2000" dirty="0"/>
              <a:t> </a:t>
            </a:r>
          </a:p>
          <a:p>
            <a:pPr lvl="1"/>
            <a:endParaRPr lang="en-US" sz="2200" dirty="0"/>
          </a:p>
          <a:p>
            <a:pPr marL="342900" lvl="1" indent="0">
              <a:buNone/>
            </a:pPr>
            <a:endParaRPr lang="en-US"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12</a:t>
            </a:fld>
            <a:endParaRPr lang="en-US" dirty="0"/>
          </a:p>
        </p:txBody>
      </p:sp>
    </p:spTree>
    <p:extLst>
      <p:ext uri="{BB962C8B-B14F-4D97-AF65-F5344CB8AC3E}">
        <p14:creationId xmlns:p14="http://schemas.microsoft.com/office/powerpoint/2010/main" val="3880635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MANAGEMENT MEMORANDA</a:t>
            </a:r>
            <a:endParaRPr lang="en-US" sz="2100" dirty="0"/>
          </a:p>
        </p:txBody>
      </p:sp>
      <p:sp>
        <p:nvSpPr>
          <p:cNvPr id="3" name="Text Placeholder 2"/>
          <p:cNvSpPr>
            <a:spLocks noGrp="1"/>
          </p:cNvSpPr>
          <p:nvPr>
            <p:ph type="body" sz="quarter" idx="11"/>
          </p:nvPr>
        </p:nvSpPr>
        <p:spPr>
          <a:xfrm>
            <a:off x="457200" y="2057400"/>
            <a:ext cx="8001000" cy="4114800"/>
          </a:xfrm>
        </p:spPr>
        <p:txBody>
          <a:bodyPr/>
          <a:lstStyle/>
          <a:p>
            <a:r>
              <a:rPr lang="en-US" sz="2800" dirty="0" smtClean="0"/>
              <a:t>The purpose of the Management Memoranda are:</a:t>
            </a:r>
          </a:p>
          <a:p>
            <a:pPr marL="0" indent="0">
              <a:buNone/>
            </a:pPr>
            <a:endParaRPr lang="en-US" sz="2800" dirty="0" smtClean="0"/>
          </a:p>
          <a:p>
            <a:pPr lvl="1">
              <a:buFont typeface="Wingdings" panose="05000000000000000000" pitchFamily="2" charset="2"/>
              <a:buChar char="ü"/>
            </a:pPr>
            <a:r>
              <a:rPr lang="en-US" sz="2800" dirty="0" smtClean="0"/>
              <a:t> To clarify administrative instructions</a:t>
            </a:r>
          </a:p>
          <a:p>
            <a:pPr marL="300038" lvl="1" indent="0">
              <a:buNone/>
            </a:pPr>
            <a:endParaRPr lang="en-US" sz="2800" dirty="0" smtClean="0"/>
          </a:p>
          <a:p>
            <a:pPr lvl="1">
              <a:buFont typeface="Wingdings" panose="05000000000000000000" pitchFamily="2" charset="2"/>
              <a:buChar char="ü"/>
            </a:pPr>
            <a:r>
              <a:rPr lang="en-US" sz="2800" dirty="0" smtClean="0"/>
              <a:t> To define </a:t>
            </a:r>
            <a:r>
              <a:rPr lang="en-US" sz="2800" dirty="0"/>
              <a:t>process and procedure</a:t>
            </a:r>
          </a:p>
          <a:p>
            <a:pPr marL="342900" lvl="1" indent="0">
              <a:buNone/>
            </a:pPr>
            <a:endParaRPr lang="en-US" sz="2800" dirty="0"/>
          </a:p>
          <a:p>
            <a:pPr lvl="1">
              <a:buFont typeface="Wingdings" panose="05000000000000000000" pitchFamily="2" charset="2"/>
              <a:buChar char="ü"/>
            </a:pPr>
            <a:r>
              <a:rPr lang="en-US" sz="2800" dirty="0" smtClean="0"/>
              <a:t> To clarify </a:t>
            </a:r>
            <a:r>
              <a:rPr lang="en-US" sz="2800" dirty="0"/>
              <a:t>processes and procedure</a:t>
            </a:r>
          </a:p>
          <a:p>
            <a:endParaRPr lang="en-US" sz="2400" dirty="0"/>
          </a:p>
          <a:p>
            <a:pPr marL="0" indent="0">
              <a:buNone/>
            </a:pPr>
            <a:endParaRPr lang="en-US" sz="20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13</a:t>
            </a:fld>
            <a:endParaRPr lang="en-US" dirty="0"/>
          </a:p>
        </p:txBody>
      </p:sp>
    </p:spTree>
    <p:extLst>
      <p:ext uri="{BB962C8B-B14F-4D97-AF65-F5344CB8AC3E}">
        <p14:creationId xmlns:p14="http://schemas.microsoft.com/office/powerpoint/2010/main" val="392925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2057400"/>
            <a:ext cx="8458200" cy="4114801"/>
          </a:xfrm>
        </p:spPr>
        <p:txBody>
          <a:bodyPr/>
          <a:lstStyle/>
          <a:p>
            <a:pPr marL="0" indent="0">
              <a:buNone/>
            </a:pPr>
            <a:r>
              <a:rPr lang="en-US" sz="2400" dirty="0"/>
              <a:t>Event Portal events should be:</a:t>
            </a:r>
          </a:p>
          <a:p>
            <a:pPr lvl="1"/>
            <a:r>
              <a:rPr lang="en-US" sz="2400" dirty="0"/>
              <a:t>Open to the public </a:t>
            </a:r>
          </a:p>
          <a:p>
            <a:pPr lvl="1"/>
            <a:r>
              <a:rPr lang="en-US" sz="2400" dirty="0"/>
              <a:t>Location and hours clearly identified</a:t>
            </a:r>
          </a:p>
          <a:p>
            <a:pPr lvl="1"/>
            <a:r>
              <a:rPr lang="en-US" sz="2400" dirty="0"/>
              <a:t>Located</a:t>
            </a:r>
            <a:r>
              <a:rPr lang="en-US" sz="2400"/>
              <a:t> on the Navigator home page under “Outreach” and titled, “Event Proposal Portal”</a:t>
            </a:r>
            <a:endParaRPr lang="en-US" sz="2400" dirty="0"/>
          </a:p>
          <a:p>
            <a:pPr lvl="1"/>
            <a:r>
              <a:rPr lang="en-US" sz="2400"/>
              <a:t>Your </a:t>
            </a:r>
            <a:r>
              <a:rPr lang="en-US" sz="2400" dirty="0"/>
              <a:t>entity name is identified in the “Event Name” or “Host Organization” field</a:t>
            </a:r>
          </a:p>
          <a:p>
            <a:pPr lvl="2">
              <a:buSzPct val="70000"/>
              <a:buFont typeface="Courier New" panose="02070309020205020404" pitchFamily="49" charset="0"/>
              <a:buChar char="o"/>
            </a:pPr>
            <a:r>
              <a:rPr lang="en-US" sz="2400" dirty="0"/>
              <a:t>Name may appear in parenthesis e.g., (Covered California)</a:t>
            </a:r>
          </a:p>
          <a:p>
            <a:pPr marL="85725" indent="0">
              <a:buNone/>
            </a:pPr>
            <a:r>
              <a:rPr lang="en-US" sz="2400" smtClean="0"/>
              <a:t>Direct </a:t>
            </a:r>
            <a:r>
              <a:rPr lang="en-US" sz="2400"/>
              <a:t>help questions </a:t>
            </a:r>
            <a:r>
              <a:rPr lang="en-US" sz="2400" dirty="0"/>
              <a:t>to</a:t>
            </a:r>
            <a:r>
              <a:rPr lang="en-US" sz="2400"/>
              <a:t>: </a:t>
            </a:r>
            <a:r>
              <a:rPr lang="en-US" sz="2400" u="sng">
                <a:hlinkClick r:id="rId3"/>
              </a:rPr>
              <a:t>Events@covered.ca.gov</a:t>
            </a:r>
            <a:r>
              <a:rPr lang="en-US" sz="2400" dirty="0"/>
              <a:t>.  </a:t>
            </a:r>
          </a:p>
          <a:p>
            <a:pPr marL="85725" indent="0">
              <a:buNone/>
            </a:pPr>
            <a:r>
              <a:rPr lang="en-US" sz="1200" dirty="0"/>
              <a:t>.  </a:t>
            </a:r>
          </a:p>
        </p:txBody>
      </p:sp>
      <p:sp>
        <p:nvSpPr>
          <p:cNvPr id="4" name="Slide Number Placeholder 3"/>
          <p:cNvSpPr>
            <a:spLocks noGrp="1"/>
          </p:cNvSpPr>
          <p:nvPr>
            <p:ph type="sldNum" sz="quarter" idx="12"/>
          </p:nvPr>
        </p:nvSpPr>
        <p:spPr/>
        <p:txBody>
          <a:bodyPr/>
          <a:lstStyle/>
          <a:p>
            <a:fld id="{C1E3A3F6-E57B-1243-B35F-9B079AFE8357}" type="slidenum">
              <a:rPr lang="en-US" smtClean="0"/>
              <a:pPr/>
              <a:t>14</a:t>
            </a:fld>
            <a:endParaRPr lang="en-US" dirty="0"/>
          </a:p>
        </p:txBody>
      </p:sp>
      <p:sp>
        <p:nvSpPr>
          <p:cNvPr id="6" name="Title 1"/>
          <p:cNvSpPr>
            <a:spLocks noGrp="1"/>
          </p:cNvSpPr>
          <p:nvPr>
            <p:ph type="title"/>
          </p:nvPr>
        </p:nvSpPr>
        <p:spPr/>
        <p:txBody>
          <a:bodyPr/>
          <a:lstStyle/>
          <a:p>
            <a:r>
              <a:rPr lang="en-US" sz="2800" dirty="0"/>
              <a:t>EVENT REPORTING</a:t>
            </a:r>
            <a:endParaRPr lang="en-US" sz="2100" dirty="0"/>
          </a:p>
        </p:txBody>
      </p:sp>
    </p:spTree>
    <p:extLst>
      <p:ext uri="{BB962C8B-B14F-4D97-AF65-F5344CB8AC3E}">
        <p14:creationId xmlns:p14="http://schemas.microsoft.com/office/powerpoint/2010/main" val="301786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STOREFRONTS</a:t>
            </a:r>
            <a:endParaRPr lang="en-US" sz="2100" dirty="0"/>
          </a:p>
        </p:txBody>
      </p:sp>
      <p:sp>
        <p:nvSpPr>
          <p:cNvPr id="3" name="Text Placeholder 2"/>
          <p:cNvSpPr>
            <a:spLocks noGrp="1"/>
          </p:cNvSpPr>
          <p:nvPr>
            <p:ph type="body" sz="quarter" idx="11"/>
          </p:nvPr>
        </p:nvSpPr>
        <p:spPr>
          <a:xfrm>
            <a:off x="685800" y="2057400"/>
            <a:ext cx="8229600" cy="2057400"/>
          </a:xfrm>
        </p:spPr>
        <p:txBody>
          <a:bodyPr/>
          <a:lstStyle/>
          <a:p>
            <a:r>
              <a:rPr lang="en-US" sz="2400" dirty="0"/>
              <a:t>We encourage you to </a:t>
            </a:r>
            <a:r>
              <a:rPr lang="en-US" sz="2400" dirty="0" smtClean="0"/>
              <a:t>review </a:t>
            </a:r>
            <a:r>
              <a:rPr lang="en-US" sz="2400" dirty="0"/>
              <a:t>current storefront </a:t>
            </a:r>
            <a:r>
              <a:rPr lang="en-US" sz="2400" dirty="0" smtClean="0"/>
              <a:t>information:</a:t>
            </a:r>
            <a:endParaRPr lang="en-US" sz="2400" dirty="0"/>
          </a:p>
          <a:p>
            <a:pPr lvl="2">
              <a:buFont typeface="Wingdings" panose="05000000000000000000" pitchFamily="2" charset="2"/>
              <a:buChar char="ü"/>
            </a:pPr>
            <a:r>
              <a:rPr lang="en-US" sz="2400" dirty="0" smtClean="0"/>
              <a:t> Locations</a:t>
            </a:r>
            <a:endParaRPr lang="en-US" sz="2400" dirty="0"/>
          </a:p>
          <a:p>
            <a:pPr lvl="2">
              <a:buFont typeface="Wingdings" panose="05000000000000000000" pitchFamily="2" charset="2"/>
              <a:buChar char="ü"/>
            </a:pPr>
            <a:r>
              <a:rPr lang="en-US" sz="2400" dirty="0" smtClean="0"/>
              <a:t> Days </a:t>
            </a:r>
            <a:r>
              <a:rPr lang="en-US" sz="2400" dirty="0"/>
              <a:t>and </a:t>
            </a:r>
            <a:r>
              <a:rPr lang="en-US" sz="2400" dirty="0" smtClean="0"/>
              <a:t>times </a:t>
            </a:r>
            <a:r>
              <a:rPr lang="en-US" sz="2400" dirty="0"/>
              <a:t>of </a:t>
            </a:r>
            <a:r>
              <a:rPr lang="en-US" sz="2400" dirty="0" smtClean="0"/>
              <a:t>operation</a:t>
            </a:r>
          </a:p>
          <a:p>
            <a:pPr lvl="2">
              <a:buFont typeface="Wingdings" panose="05000000000000000000" pitchFamily="2" charset="2"/>
              <a:buChar char="ü"/>
            </a:pPr>
            <a:r>
              <a:rPr lang="en-US" sz="2400" dirty="0" smtClean="0"/>
              <a:t> Contact Information</a:t>
            </a:r>
            <a:endParaRPr lang="en-US" sz="24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15</a:t>
            </a:fld>
            <a:endParaRPr lang="en-US" dirty="0"/>
          </a:p>
        </p:txBody>
      </p:sp>
      <p:sp>
        <p:nvSpPr>
          <p:cNvPr id="5" name="TextBox 4"/>
          <p:cNvSpPr txBox="1"/>
          <p:nvPr/>
        </p:nvSpPr>
        <p:spPr>
          <a:xfrm>
            <a:off x="685800" y="4343400"/>
            <a:ext cx="8229600" cy="2308324"/>
          </a:xfrm>
          <a:prstGeom prst="rect">
            <a:avLst/>
          </a:prstGeom>
          <a:noFill/>
        </p:spPr>
        <p:txBody>
          <a:bodyPr wrap="square" rtlCol="0">
            <a:spAutoFit/>
          </a:bodyPr>
          <a:lstStyle/>
          <a:p>
            <a:r>
              <a:rPr lang="en-US" dirty="0" smtClean="0"/>
              <a:t>Storefront </a:t>
            </a:r>
            <a:r>
              <a:rPr lang="en-US" dirty="0"/>
              <a:t>Program Application: </a:t>
            </a:r>
            <a:endParaRPr lang="en-US" dirty="0" smtClean="0"/>
          </a:p>
          <a:p>
            <a:r>
              <a:rPr lang="en-US" dirty="0" smtClean="0">
                <a:hlinkClick r:id="rId3"/>
              </a:rPr>
              <a:t>http</a:t>
            </a:r>
            <a:r>
              <a:rPr lang="en-US" dirty="0">
                <a:hlinkClick r:id="rId3"/>
              </a:rPr>
              <a:t>://storefronts.coveredca.com/BecomeAStorefront</a:t>
            </a:r>
            <a:r>
              <a:rPr lang="en-US" dirty="0" smtClean="0">
                <a:hlinkClick r:id="rId3"/>
              </a:rPr>
              <a:t>/</a:t>
            </a:r>
            <a:endParaRPr lang="en-US" dirty="0" smtClean="0"/>
          </a:p>
          <a:p>
            <a:endParaRPr lang="en-US" dirty="0"/>
          </a:p>
          <a:p>
            <a:r>
              <a:rPr lang="en-US" dirty="0" smtClean="0"/>
              <a:t>Storefront Finder:</a:t>
            </a:r>
          </a:p>
          <a:p>
            <a:r>
              <a:rPr lang="en-US" dirty="0">
                <a:hlinkClick r:id="rId4"/>
              </a:rPr>
              <a:t>http://storefronts.coveredca.com</a:t>
            </a:r>
            <a:r>
              <a:rPr lang="en-US" dirty="0" smtClean="0">
                <a:hlinkClick r:id="rId4"/>
              </a:rPr>
              <a:t>/</a:t>
            </a:r>
            <a:r>
              <a:rPr lang="en-US" dirty="0" smtClean="0"/>
              <a:t> </a:t>
            </a:r>
          </a:p>
          <a:p>
            <a:endParaRPr lang="en-US" dirty="0"/>
          </a:p>
          <a:p>
            <a:r>
              <a:rPr lang="en-US" dirty="0" smtClean="0"/>
              <a:t>E-Mail:</a:t>
            </a:r>
          </a:p>
          <a:p>
            <a:r>
              <a:rPr lang="en-US" dirty="0" smtClean="0">
                <a:hlinkClick r:id="rId5"/>
              </a:rPr>
              <a:t>Storefront@covered.ca.gov</a:t>
            </a:r>
            <a:r>
              <a:rPr lang="en-US" dirty="0" smtClean="0"/>
              <a:t>  </a:t>
            </a:r>
          </a:p>
        </p:txBody>
      </p:sp>
    </p:spTree>
    <p:extLst>
      <p:ext uri="{BB962C8B-B14F-4D97-AF65-F5344CB8AC3E}">
        <p14:creationId xmlns:p14="http://schemas.microsoft.com/office/powerpoint/2010/main" val="92017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71" y="1062135"/>
            <a:ext cx="4800600" cy="289942"/>
          </a:xfrm>
        </p:spPr>
        <p:txBody>
          <a:bodyPr/>
          <a:lstStyle/>
          <a:p>
            <a:r>
              <a:rPr lang="en-US" sz="2800" dirty="0"/>
              <a:t>SITE VISITS</a:t>
            </a:r>
            <a:r>
              <a:rPr lang="en-US" sz="2700" dirty="0"/>
              <a:t/>
            </a:r>
            <a:br>
              <a:rPr lang="en-US" sz="2700" dirty="0"/>
            </a:br>
            <a:endParaRPr lang="en-US" sz="2700" dirty="0"/>
          </a:p>
        </p:txBody>
      </p:sp>
      <p:sp>
        <p:nvSpPr>
          <p:cNvPr id="5" name="Slide Number Placeholder 4"/>
          <p:cNvSpPr>
            <a:spLocks noGrp="1"/>
          </p:cNvSpPr>
          <p:nvPr>
            <p:ph type="sldNum" sz="quarter" idx="12"/>
          </p:nvPr>
        </p:nvSpPr>
        <p:spPr/>
        <p:txBody>
          <a:bodyPr/>
          <a:lstStyle/>
          <a:p>
            <a:fld id="{C1E3A3F6-E57B-1243-B35F-9B079AFE8357}" type="slidenum">
              <a:rPr lang="en-US" smtClean="0"/>
              <a:pPr/>
              <a:t>16</a:t>
            </a:fld>
            <a:endParaRPr lang="en-US" dirty="0"/>
          </a:p>
        </p:txBody>
      </p:sp>
      <p:sp>
        <p:nvSpPr>
          <p:cNvPr id="3" name="TextBox 2"/>
          <p:cNvSpPr txBox="1"/>
          <p:nvPr/>
        </p:nvSpPr>
        <p:spPr>
          <a:xfrm>
            <a:off x="457200" y="2457690"/>
            <a:ext cx="8098971" cy="2492990"/>
          </a:xfrm>
          <a:prstGeom prst="rect">
            <a:avLst/>
          </a:prstGeom>
          <a:noFill/>
        </p:spPr>
        <p:txBody>
          <a:bodyPr wrap="square" rtlCol="0">
            <a:spAutoFit/>
          </a:bodyPr>
          <a:lstStyle/>
          <a:p>
            <a:pPr marL="257175" indent="-257175">
              <a:buFont typeface="Arial" panose="020B0604020202020204" pitchFamily="34" charset="0"/>
              <a:buChar char="•"/>
            </a:pPr>
            <a:r>
              <a:rPr lang="en-US" sz="2400" dirty="0"/>
              <a:t>Observations from recent compliance visits</a:t>
            </a:r>
          </a:p>
          <a:p>
            <a:pPr marL="600075" lvl="1" indent="-257175">
              <a:buFont typeface="Courier New" panose="02070309020205020404" pitchFamily="49" charset="0"/>
              <a:buChar char="o"/>
            </a:pPr>
            <a:r>
              <a:rPr lang="en-US" sz="2400" dirty="0"/>
              <a:t>PII Forms – oral </a:t>
            </a:r>
            <a:r>
              <a:rPr lang="en-US" sz="2400" dirty="0" smtClean="0"/>
              <a:t>authorization </a:t>
            </a:r>
            <a:r>
              <a:rPr lang="en-US" sz="2400" dirty="0"/>
              <a:t>not identified</a:t>
            </a:r>
          </a:p>
          <a:p>
            <a:pPr marL="600075" lvl="1" indent="-257175">
              <a:buFont typeface="Courier New" panose="02070309020205020404" pitchFamily="49" charset="0"/>
              <a:buChar char="o"/>
            </a:pPr>
            <a:r>
              <a:rPr lang="en-US" sz="2400" dirty="0"/>
              <a:t>Missing signatures</a:t>
            </a:r>
          </a:p>
          <a:p>
            <a:pPr marL="600075" lvl="1" indent="-257175">
              <a:lnSpc>
                <a:spcPct val="150000"/>
              </a:lnSpc>
              <a:buFont typeface="Courier New" panose="02070309020205020404" pitchFamily="49" charset="0"/>
              <a:buChar char="o"/>
            </a:pPr>
            <a:endParaRPr lang="en-US" sz="2400" dirty="0"/>
          </a:p>
          <a:p>
            <a:pPr marL="228600" indent="-342900">
              <a:buFont typeface="Arial" panose="020B0604020202020204" pitchFamily="34" charset="0"/>
              <a:buChar char="•"/>
            </a:pPr>
            <a:r>
              <a:rPr lang="en-US" sz="2400" dirty="0"/>
              <a:t>Law and regulation </a:t>
            </a:r>
            <a:r>
              <a:rPr lang="en-US" sz="2400" i="1" dirty="0">
                <a:solidFill>
                  <a:srgbClr val="FF0000"/>
                </a:solidFill>
              </a:rPr>
              <a:t>requires</a:t>
            </a:r>
            <a:r>
              <a:rPr lang="en-US" sz="2400" dirty="0">
                <a:solidFill>
                  <a:srgbClr val="FF0000"/>
                </a:solidFill>
              </a:rPr>
              <a:t> </a:t>
            </a:r>
            <a:r>
              <a:rPr lang="en-US" sz="2400" dirty="0"/>
              <a:t>consumer authorization before engaging in enrollment activities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672" y="4915696"/>
            <a:ext cx="1440656" cy="1440656"/>
          </a:xfrm>
          <a:prstGeom prst="rect">
            <a:avLst/>
          </a:prstGeom>
        </p:spPr>
      </p:pic>
    </p:spTree>
    <p:extLst>
      <p:ext uri="{BB962C8B-B14F-4D97-AF65-F5344CB8AC3E}">
        <p14:creationId xmlns:p14="http://schemas.microsoft.com/office/powerpoint/2010/main" val="196577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3200"/>
            <a:ext cx="6172200" cy="914400"/>
          </a:xfrm>
        </p:spPr>
        <p:txBody>
          <a:bodyPr/>
          <a:lstStyle/>
          <a:p>
            <a:r>
              <a:rPr lang="en-US" sz="4000" dirty="0" smtClean="0"/>
              <a:t>      WHAT’S NEW</a:t>
            </a:r>
            <a:endParaRPr lang="en-US" sz="4000" dirty="0"/>
          </a:p>
        </p:txBody>
      </p:sp>
      <p:sp>
        <p:nvSpPr>
          <p:cNvPr id="3" name="Slide Number Placeholder 2"/>
          <p:cNvSpPr>
            <a:spLocks noGrp="1"/>
          </p:cNvSpPr>
          <p:nvPr>
            <p:ph type="sldNum" sz="quarter" idx="10"/>
          </p:nvPr>
        </p:nvSpPr>
        <p:spPr/>
        <p:txBody>
          <a:bodyPr/>
          <a:lstStyle/>
          <a:p>
            <a:fld id="{CE488715-6F9C-054E-9654-2239995ED2DE}" type="slidenum">
              <a:rPr lang="en-US" smtClean="0"/>
              <a:pPr/>
              <a:t>17</a:t>
            </a:fld>
            <a:endParaRPr lang="en-US" dirty="0"/>
          </a:p>
        </p:txBody>
      </p:sp>
    </p:spTree>
    <p:extLst>
      <p:ext uri="{BB962C8B-B14F-4D97-AF65-F5344CB8AC3E}">
        <p14:creationId xmlns:p14="http://schemas.microsoft.com/office/powerpoint/2010/main" val="2345577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Salesforce: IPAS Replacement</a:t>
            </a:r>
            <a:endParaRPr lang="en-US" sz="2800" dirty="0"/>
          </a:p>
        </p:txBody>
      </p:sp>
      <p:sp>
        <p:nvSpPr>
          <p:cNvPr id="3" name="Text Placeholder 2"/>
          <p:cNvSpPr>
            <a:spLocks noGrp="1"/>
          </p:cNvSpPr>
          <p:nvPr>
            <p:ph type="body" sz="quarter" idx="11"/>
          </p:nvPr>
        </p:nvSpPr>
        <p:spPr>
          <a:xfrm>
            <a:off x="457200" y="2057400"/>
            <a:ext cx="8458200" cy="4298952"/>
          </a:xfrm>
        </p:spPr>
        <p:txBody>
          <a:bodyPr/>
          <a:lstStyle/>
          <a:p>
            <a:r>
              <a:rPr lang="en-US" sz="2400" dirty="0"/>
              <a:t>Completion of the new Certification Portal scheduled for late September </a:t>
            </a:r>
            <a:r>
              <a:rPr lang="en-US" sz="2400" dirty="0" smtClean="0"/>
              <a:t>2017</a:t>
            </a:r>
          </a:p>
          <a:p>
            <a:r>
              <a:rPr lang="en-US" sz="2400" dirty="0" smtClean="0"/>
              <a:t>Please review, update, and confirm your Entity information is accurate</a:t>
            </a:r>
          </a:p>
          <a:p>
            <a:r>
              <a:rPr lang="en-US" sz="2400" dirty="0" smtClean="0"/>
              <a:t>Contains: required docs, entity and sub info, and my files</a:t>
            </a:r>
            <a:endParaRPr lang="en-US" sz="2400" dirty="0"/>
          </a:p>
          <a:p>
            <a:r>
              <a:rPr lang="en-US" sz="2400" dirty="0"/>
              <a:t>Promises to be an effective replacement for IPAS</a:t>
            </a:r>
          </a:p>
          <a:p>
            <a:pPr lvl="1">
              <a:buSzPct val="70000"/>
              <a:buFont typeface="Courier New" panose="02070309020205020404" pitchFamily="49" charset="0"/>
              <a:buChar char="o"/>
            </a:pPr>
            <a:r>
              <a:rPr lang="en-US" sz="2400" dirty="0"/>
              <a:t>Greater access and control for entities and </a:t>
            </a:r>
            <a:r>
              <a:rPr lang="en-US" sz="2400" dirty="0" smtClean="0"/>
              <a:t>CECs</a:t>
            </a:r>
          </a:p>
          <a:p>
            <a:r>
              <a:rPr lang="en-US" sz="2400" dirty="0" smtClean="0"/>
              <a:t>Instructions </a:t>
            </a:r>
            <a:r>
              <a:rPr lang="en-US" sz="2400" dirty="0"/>
              <a:t>and aids are being </a:t>
            </a:r>
            <a:r>
              <a:rPr lang="en-US" sz="2400" dirty="0" smtClean="0"/>
              <a:t>developed</a:t>
            </a:r>
          </a:p>
          <a:p>
            <a:pPr marL="0" indent="0">
              <a:buNone/>
            </a:pPr>
            <a:r>
              <a:rPr lang="en-US" sz="2400" dirty="0" smtClean="0"/>
              <a:t>Contact </a:t>
            </a:r>
            <a:r>
              <a:rPr lang="en-US" sz="2400" dirty="0">
                <a:hlinkClick r:id="rId3"/>
              </a:rPr>
              <a:t>CCCertificationServices@covered.ca.gov</a:t>
            </a:r>
            <a:r>
              <a:rPr lang="en-US" sz="2400" dirty="0"/>
              <a:t> </a:t>
            </a:r>
            <a:r>
              <a:rPr lang="en-US" sz="2400" dirty="0" smtClean="0"/>
              <a:t>for certification portal related questions and help.</a:t>
            </a:r>
            <a:endParaRPr lang="en-US" sz="24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18</a:t>
            </a:fld>
            <a:endParaRPr lang="en-US" dirty="0"/>
          </a:p>
        </p:txBody>
      </p:sp>
    </p:spTree>
    <p:extLst>
      <p:ext uri="{BB962C8B-B14F-4D97-AF65-F5344CB8AC3E}">
        <p14:creationId xmlns:p14="http://schemas.microsoft.com/office/powerpoint/2010/main" val="2956650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 </a:t>
            </a:r>
            <a:r>
              <a:rPr lang="en-US" sz="2200" dirty="0" smtClean="0"/>
              <a:t>Salesforce: IPAS Replacement (continued)</a:t>
            </a:r>
            <a:endParaRPr lang="en-US" sz="2200" dirty="0"/>
          </a:p>
        </p:txBody>
      </p:sp>
      <p:sp>
        <p:nvSpPr>
          <p:cNvPr id="3" name="Text Placeholder 2"/>
          <p:cNvSpPr>
            <a:spLocks noGrp="1"/>
          </p:cNvSpPr>
          <p:nvPr>
            <p:ph type="body" sz="quarter" idx="11"/>
          </p:nvPr>
        </p:nvSpPr>
        <p:spPr>
          <a:xfrm>
            <a:off x="457200" y="2057400"/>
            <a:ext cx="8458200" cy="4298952"/>
          </a:xfrm>
        </p:spPr>
        <p:txBody>
          <a:bodyPr/>
          <a:lstStyle/>
          <a:p>
            <a:pPr marL="0" indent="0">
              <a:buNone/>
            </a:pPr>
            <a:r>
              <a:rPr lang="en-US" sz="2400" dirty="0" smtClean="0"/>
              <a:t>“My Entity” homepage (Entity View):</a:t>
            </a:r>
          </a:p>
          <a:p>
            <a:pPr marL="0" indent="0">
              <a:buNone/>
            </a:pPr>
            <a:endParaRPr lang="en-US" sz="24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19</a:t>
            </a:fld>
            <a:endParaRPr lang="en-US" dirty="0"/>
          </a:p>
        </p:txBody>
      </p:sp>
      <p:pic>
        <p:nvPicPr>
          <p:cNvPr id="6" name="Picture 5" descr="cid:95a24126-050c-4411-a055-afed4966b9b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93800" y="2616855"/>
            <a:ext cx="6426200" cy="3962400"/>
          </a:xfrm>
          <a:prstGeom prst="rect">
            <a:avLst/>
          </a:prstGeom>
          <a:noFill/>
          <a:ln>
            <a:noFill/>
          </a:ln>
        </p:spPr>
      </p:pic>
    </p:spTree>
    <p:extLst>
      <p:ext uri="{BB962C8B-B14F-4D97-AF65-F5344CB8AC3E}">
        <p14:creationId xmlns:p14="http://schemas.microsoft.com/office/powerpoint/2010/main" val="1614507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100" dirty="0"/>
              <a:t>WELCOME</a:t>
            </a:r>
          </a:p>
        </p:txBody>
      </p:sp>
      <p:sp>
        <p:nvSpPr>
          <p:cNvPr id="7" name="Text Placeholder 6"/>
          <p:cNvSpPr>
            <a:spLocks noGrp="1"/>
          </p:cNvSpPr>
          <p:nvPr>
            <p:ph type="body" sz="quarter" idx="11"/>
          </p:nvPr>
        </p:nvSpPr>
        <p:spPr>
          <a:xfrm>
            <a:off x="1042988" y="2107691"/>
            <a:ext cx="7058025" cy="3956052"/>
          </a:xfrm>
        </p:spPr>
        <p:txBody>
          <a:bodyPr/>
          <a:lstStyle/>
          <a:p>
            <a:pPr marL="0" indent="0" algn="ctr">
              <a:buNone/>
            </a:pPr>
            <a:r>
              <a:rPr lang="en-US" sz="4800" dirty="0" smtClean="0"/>
              <a:t>Navigator Kickoff </a:t>
            </a:r>
            <a:endParaRPr lang="en-US" sz="4800" dirty="0"/>
          </a:p>
          <a:p>
            <a:pPr marL="0" indent="0" algn="ctr">
              <a:buNone/>
            </a:pPr>
            <a:r>
              <a:rPr lang="en-US" sz="4800" dirty="0" smtClean="0"/>
              <a:t>Webinar FY 17/18</a:t>
            </a:r>
            <a:endParaRPr lang="en-US" sz="4800" dirty="0"/>
          </a:p>
          <a:p>
            <a:pPr marL="0" indent="0" algn="ctr">
              <a:buNone/>
            </a:pPr>
            <a:endParaRPr lang="en-US" sz="4950" i="1" dirty="0"/>
          </a:p>
          <a:p>
            <a:pPr marL="0" indent="0" algn="ctr">
              <a:buNone/>
            </a:pPr>
            <a:r>
              <a:rPr lang="en-US" sz="2800" i="1" dirty="0" smtClean="0"/>
              <a:t>August </a:t>
            </a:r>
            <a:r>
              <a:rPr lang="en-US" sz="2800" i="1" dirty="0"/>
              <a:t>31, 2017</a:t>
            </a:r>
          </a:p>
        </p:txBody>
      </p:sp>
      <p:sp>
        <p:nvSpPr>
          <p:cNvPr id="4" name="Slide Number Placeholder 3"/>
          <p:cNvSpPr>
            <a:spLocks noGrp="1"/>
          </p:cNvSpPr>
          <p:nvPr>
            <p:ph type="sldNum" sz="quarter" idx="12"/>
          </p:nvPr>
        </p:nvSpPr>
        <p:spPr/>
        <p:txBody>
          <a:bodyPr/>
          <a:lstStyle/>
          <a:p>
            <a:fld id="{D2AC6D6E-ACEB-F848-87F2-4A87CA3281E9}" type="slidenum">
              <a:rPr lang="en-US" smtClean="0"/>
              <a:pPr/>
              <a:t>2</a:t>
            </a:fld>
            <a:endParaRPr lang="en-US" dirty="0"/>
          </a:p>
        </p:txBody>
      </p:sp>
      <p:sp>
        <p:nvSpPr>
          <p:cNvPr id="5" name="TextBox 4"/>
          <p:cNvSpPr txBox="1"/>
          <p:nvPr/>
        </p:nvSpPr>
        <p:spPr>
          <a:xfrm>
            <a:off x="3954113" y="6063743"/>
            <a:ext cx="1235774"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u="sng" dirty="0">
                <a:solidFill>
                  <a:schemeClr val="bg1"/>
                </a:solidFill>
                <a:hlinkClick r:id="rId3"/>
              </a:rPr>
              <a:t>Closed Captioning</a:t>
            </a:r>
            <a:endParaRPr lang="en-US" sz="1050" dirty="0">
              <a:solidFill>
                <a:schemeClr val="bg1"/>
              </a:solidFill>
            </a:endParaRPr>
          </a:p>
        </p:txBody>
      </p:sp>
    </p:spTree>
    <p:extLst>
      <p:ext uri="{BB962C8B-B14F-4D97-AF65-F5344CB8AC3E}">
        <p14:creationId xmlns:p14="http://schemas.microsoft.com/office/powerpoint/2010/main" val="1957181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 </a:t>
            </a:r>
            <a:r>
              <a:rPr lang="en-US" sz="2200" dirty="0" smtClean="0"/>
              <a:t>Salesforce: IPAS Replacement (continued)</a:t>
            </a:r>
            <a:endParaRPr lang="en-US" sz="2200" dirty="0"/>
          </a:p>
        </p:txBody>
      </p:sp>
      <p:sp>
        <p:nvSpPr>
          <p:cNvPr id="3" name="Text Placeholder 2"/>
          <p:cNvSpPr>
            <a:spLocks noGrp="1"/>
          </p:cNvSpPr>
          <p:nvPr>
            <p:ph type="body" sz="quarter" idx="11"/>
          </p:nvPr>
        </p:nvSpPr>
        <p:spPr>
          <a:xfrm>
            <a:off x="457200" y="2057400"/>
            <a:ext cx="8458200" cy="4298952"/>
          </a:xfrm>
        </p:spPr>
        <p:txBody>
          <a:bodyPr/>
          <a:lstStyle/>
          <a:p>
            <a:pPr marL="0" indent="0">
              <a:buNone/>
            </a:pPr>
            <a:r>
              <a:rPr lang="en-US" sz="2400" dirty="0" smtClean="0"/>
              <a:t>Click on the “Counselors” tab (Entity View):</a:t>
            </a:r>
          </a:p>
          <a:p>
            <a:pPr marL="0" indent="0">
              <a:buNone/>
            </a:pPr>
            <a:endParaRPr lang="en-US" sz="24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20</a:t>
            </a:fld>
            <a:endParaRPr lang="en-US" dirty="0"/>
          </a:p>
        </p:txBody>
      </p:sp>
      <p:pic>
        <p:nvPicPr>
          <p:cNvPr id="7" name="Picture 6" descr="cid:d659fab7-6c77-42ef-bdb0-c4ddb86f9d08"/>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57300" y="2665659"/>
            <a:ext cx="6858000" cy="3873256"/>
          </a:xfrm>
          <a:prstGeom prst="rect">
            <a:avLst/>
          </a:prstGeom>
          <a:noFill/>
          <a:ln>
            <a:noFill/>
          </a:ln>
        </p:spPr>
      </p:pic>
    </p:spTree>
    <p:extLst>
      <p:ext uri="{BB962C8B-B14F-4D97-AF65-F5344CB8AC3E}">
        <p14:creationId xmlns:p14="http://schemas.microsoft.com/office/powerpoint/2010/main" val="203722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 </a:t>
            </a:r>
            <a:r>
              <a:rPr lang="en-US" sz="2200" dirty="0" smtClean="0"/>
              <a:t>Salesforce: IPAS Replacement (continued)</a:t>
            </a:r>
            <a:endParaRPr lang="en-US" sz="2200" dirty="0"/>
          </a:p>
        </p:txBody>
      </p:sp>
      <p:sp>
        <p:nvSpPr>
          <p:cNvPr id="3" name="Text Placeholder 2"/>
          <p:cNvSpPr>
            <a:spLocks noGrp="1"/>
          </p:cNvSpPr>
          <p:nvPr>
            <p:ph type="body" sz="quarter" idx="11"/>
          </p:nvPr>
        </p:nvSpPr>
        <p:spPr>
          <a:xfrm>
            <a:off x="457200" y="2057400"/>
            <a:ext cx="8458200" cy="4298952"/>
          </a:xfrm>
        </p:spPr>
        <p:txBody>
          <a:bodyPr/>
          <a:lstStyle/>
          <a:p>
            <a:pPr marL="0" indent="0">
              <a:buNone/>
            </a:pPr>
            <a:r>
              <a:rPr lang="en-US" sz="2400" dirty="0" smtClean="0"/>
              <a:t>“Counselor” homepage (Counselor View):</a:t>
            </a:r>
          </a:p>
          <a:p>
            <a:pPr marL="0" indent="0">
              <a:buNone/>
            </a:pPr>
            <a:endParaRPr lang="en-US" sz="24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21</a:t>
            </a:fld>
            <a:endParaRPr lang="en-US" dirty="0"/>
          </a:p>
        </p:txBody>
      </p:sp>
      <p:pic>
        <p:nvPicPr>
          <p:cNvPr id="6" name="Picture 5" descr="cid:6cb3459e-2d7f-4962-a104-92faa08d5a92"/>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14400" y="2514600"/>
            <a:ext cx="7086600" cy="4202747"/>
          </a:xfrm>
          <a:prstGeom prst="rect">
            <a:avLst/>
          </a:prstGeom>
          <a:noFill/>
          <a:ln>
            <a:noFill/>
          </a:ln>
        </p:spPr>
      </p:pic>
    </p:spTree>
    <p:extLst>
      <p:ext uri="{BB962C8B-B14F-4D97-AF65-F5344CB8AC3E}">
        <p14:creationId xmlns:p14="http://schemas.microsoft.com/office/powerpoint/2010/main" val="49828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 </a:t>
            </a:r>
            <a:r>
              <a:rPr lang="en-US" sz="2200" dirty="0" smtClean="0"/>
              <a:t>Salesforce: IPAS Replacement (continued)</a:t>
            </a:r>
            <a:endParaRPr lang="en-US" sz="2200" dirty="0"/>
          </a:p>
        </p:txBody>
      </p:sp>
      <p:sp>
        <p:nvSpPr>
          <p:cNvPr id="3" name="Text Placeholder 2"/>
          <p:cNvSpPr>
            <a:spLocks noGrp="1"/>
          </p:cNvSpPr>
          <p:nvPr>
            <p:ph type="body" sz="quarter" idx="11"/>
          </p:nvPr>
        </p:nvSpPr>
        <p:spPr>
          <a:xfrm>
            <a:off x="457200" y="2057400"/>
            <a:ext cx="8458200" cy="4298952"/>
          </a:xfrm>
        </p:spPr>
        <p:txBody>
          <a:bodyPr/>
          <a:lstStyle/>
          <a:p>
            <a:pPr marL="0" indent="0">
              <a:buNone/>
            </a:pPr>
            <a:r>
              <a:rPr lang="en-US" sz="2400" dirty="0" smtClean="0"/>
              <a:t>“My Profile” tab to view/confirm your info (Counselor View):</a:t>
            </a:r>
          </a:p>
          <a:p>
            <a:pPr marL="0" indent="0">
              <a:buNone/>
            </a:pPr>
            <a:endParaRPr lang="en-US" sz="24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22</a:t>
            </a:fld>
            <a:endParaRPr lang="en-US" dirty="0"/>
          </a:p>
        </p:txBody>
      </p:sp>
      <p:pic>
        <p:nvPicPr>
          <p:cNvPr id="7" name="Picture 6" descr="cid:5c40dbf5-ec16-4515-8844-89c9a8eb5f09"/>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2514599"/>
            <a:ext cx="8130988" cy="4206878"/>
          </a:xfrm>
          <a:prstGeom prst="rect">
            <a:avLst/>
          </a:prstGeom>
          <a:noFill/>
          <a:ln>
            <a:noFill/>
          </a:ln>
        </p:spPr>
      </p:pic>
    </p:spTree>
    <p:extLst>
      <p:ext uri="{BB962C8B-B14F-4D97-AF65-F5344CB8AC3E}">
        <p14:creationId xmlns:p14="http://schemas.microsoft.com/office/powerpoint/2010/main" val="1845716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NEW PII AUTHORIZATION FORM</a:t>
            </a:r>
          </a:p>
        </p:txBody>
      </p:sp>
      <p:sp>
        <p:nvSpPr>
          <p:cNvPr id="3" name="Text Placeholder 2"/>
          <p:cNvSpPr>
            <a:spLocks noGrp="1"/>
          </p:cNvSpPr>
          <p:nvPr>
            <p:ph type="body" sz="quarter" idx="11"/>
          </p:nvPr>
        </p:nvSpPr>
        <p:spPr>
          <a:xfrm>
            <a:off x="1143000" y="2041552"/>
            <a:ext cx="6172200" cy="1028700"/>
          </a:xfrm>
        </p:spPr>
        <p:txBody>
          <a:bodyPr/>
          <a:lstStyle/>
          <a:p>
            <a:pPr>
              <a:buFont typeface="Courier New" panose="02070309020205020404" pitchFamily="49" charset="0"/>
              <a:buChar char="o"/>
            </a:pPr>
            <a:r>
              <a:rPr lang="en-US" dirty="0" smtClean="0"/>
              <a:t>Permits:</a:t>
            </a:r>
            <a:endParaRPr lang="en-US" dirty="0"/>
          </a:p>
          <a:p>
            <a:pPr lvl="1"/>
            <a:r>
              <a:rPr lang="en-US" dirty="0" smtClean="0"/>
              <a:t>Identification of oral authorization from consumers on the top of page 1.</a:t>
            </a:r>
          </a:p>
          <a:p>
            <a:endParaRPr lang="en-US"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23</a:t>
            </a:fld>
            <a:endParaRPr lang="en-US" dirty="0"/>
          </a:p>
        </p:txBody>
      </p:sp>
      <p:grpSp>
        <p:nvGrpSpPr>
          <p:cNvPr id="7" name="Group 8"/>
          <p:cNvGrpSpPr/>
          <p:nvPr/>
        </p:nvGrpSpPr>
        <p:grpSpPr>
          <a:xfrm>
            <a:off x="1042065" y="3163318"/>
            <a:ext cx="7059870" cy="2818614"/>
            <a:chOff x="914400" y="3429000"/>
            <a:chExt cx="7482760" cy="2362977"/>
          </a:xfrm>
        </p:grpSpPr>
        <p:pic>
          <p:nvPicPr>
            <p:cNvPr id="5" name="Picture 9"/>
            <p:cNvPicPr>
              <a:picLocks noChangeAspect="1"/>
            </p:cNvPicPr>
            <p:nvPr/>
          </p:nvPicPr>
          <p:blipFill rotWithShape="1">
            <a:blip r:embed="rId3"/>
            <a:srcRect l="26250" t="21111" r="26250" b="52222"/>
            <a:stretch/>
          </p:blipFill>
          <p:spPr>
            <a:xfrm>
              <a:off x="914400" y="3429000"/>
              <a:ext cx="7482760" cy="2362977"/>
            </a:xfrm>
            <a:prstGeom prst="rect">
              <a:avLst/>
            </a:prstGeom>
            <a:ln>
              <a:solidFill>
                <a:schemeClr val="tx1"/>
              </a:solidFill>
            </a:ln>
            <a:effectLst>
              <a:outerShdw blurRad="292100" dist="139700" dir="2700000" algn="tl" rotWithShape="0">
                <a:srgbClr val="333333">
                  <a:alpha val="65000"/>
                </a:srgbClr>
              </a:outerShdw>
            </a:effectLst>
          </p:spPr>
        </p:pic>
        <p:sp>
          <p:nvSpPr>
            <p:cNvPr id="6" name="Rectangle 10"/>
            <p:cNvSpPr/>
            <p:nvPr/>
          </p:nvSpPr>
          <p:spPr>
            <a:xfrm>
              <a:off x="4739560" y="3791566"/>
              <a:ext cx="3657600" cy="403614"/>
            </a:xfrm>
            <a:prstGeom prst="rect">
              <a:avLst/>
            </a:prstGeom>
            <a:noFill/>
            <a:ln w="41275" cmpd="sng">
              <a:solidFill>
                <a:srgbClr val="FF0000"/>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noFill/>
              </a:endParaRPr>
            </a:p>
          </p:txBody>
        </p:sp>
      </p:grpSp>
      <p:sp>
        <p:nvSpPr>
          <p:cNvPr id="8" name="TextBox 14"/>
          <p:cNvSpPr txBox="1"/>
          <p:nvPr/>
        </p:nvSpPr>
        <p:spPr>
          <a:xfrm>
            <a:off x="457200" y="6079353"/>
            <a:ext cx="2411238" cy="276999"/>
          </a:xfrm>
          <a:prstGeom prst="rect">
            <a:avLst/>
          </a:prstGeom>
          <a:noFill/>
        </p:spPr>
        <p:txBody>
          <a:bodyPr wrap="none" rtlCol="0">
            <a:spAutoFit/>
          </a:bodyPr>
          <a:lstStyle/>
          <a:p>
            <a:r>
              <a:rPr lang="en-US" sz="1200" dirty="0" smtClean="0">
                <a:hlinkClick r:id="rId4"/>
              </a:rPr>
              <a:t>Authorization for enrollment form</a:t>
            </a:r>
            <a:endParaRPr lang="en-US" sz="1200" dirty="0"/>
          </a:p>
        </p:txBody>
      </p:sp>
    </p:spTree>
    <p:extLst>
      <p:ext uri="{BB962C8B-B14F-4D97-AF65-F5344CB8AC3E}">
        <p14:creationId xmlns:p14="http://schemas.microsoft.com/office/powerpoint/2010/main" val="1235640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NEW PII AUTHORIZATION </a:t>
            </a:r>
            <a:r>
              <a:rPr lang="en-US" sz="2100" dirty="0" smtClean="0"/>
              <a:t>FORM (Continued)</a:t>
            </a:r>
            <a:endParaRPr lang="en-US" dirty="0"/>
          </a:p>
        </p:txBody>
      </p:sp>
      <p:sp>
        <p:nvSpPr>
          <p:cNvPr id="3" name="Text Placeholder 2"/>
          <p:cNvSpPr>
            <a:spLocks noGrp="1"/>
          </p:cNvSpPr>
          <p:nvPr>
            <p:ph type="body" sz="quarter" idx="11"/>
          </p:nvPr>
        </p:nvSpPr>
        <p:spPr/>
        <p:txBody>
          <a:bodyPr/>
          <a:lstStyle/>
          <a:p>
            <a:r>
              <a:rPr lang="en-US" dirty="0" smtClean="0"/>
              <a:t>Case number field</a:t>
            </a:r>
            <a:endParaRPr lang="en-US"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24</a:t>
            </a:fld>
            <a:endParaRPr lang="en-US" dirty="0"/>
          </a:p>
        </p:txBody>
      </p:sp>
      <p:grpSp>
        <p:nvGrpSpPr>
          <p:cNvPr id="6" name="Group 7"/>
          <p:cNvGrpSpPr/>
          <p:nvPr/>
        </p:nvGrpSpPr>
        <p:grpSpPr>
          <a:xfrm>
            <a:off x="1371600" y="2514600"/>
            <a:ext cx="6858000" cy="3429000"/>
            <a:chOff x="2343150" y="2842114"/>
            <a:chExt cx="4543425" cy="2202473"/>
          </a:xfrm>
        </p:grpSpPr>
        <p:pic>
          <p:nvPicPr>
            <p:cNvPr id="5" name="Picture 8"/>
            <p:cNvPicPr>
              <a:picLocks noChangeAspect="1"/>
            </p:cNvPicPr>
            <p:nvPr/>
          </p:nvPicPr>
          <p:blipFill rotWithShape="1">
            <a:blip r:embed="rId3"/>
            <a:srcRect l="26180" t="41517" r="25973" b="14039"/>
            <a:stretch/>
          </p:blipFill>
          <p:spPr>
            <a:xfrm>
              <a:off x="2343150" y="2842114"/>
              <a:ext cx="4543425" cy="2202473"/>
            </a:xfrm>
            <a:prstGeom prst="rect">
              <a:avLst/>
            </a:prstGeom>
            <a:ln w="31750">
              <a:solidFill>
                <a:schemeClr val="tx1"/>
              </a:solidFill>
            </a:ln>
            <a:effectLst>
              <a:outerShdw blurRad="50800" dist="38100" dir="5400000" algn="t" rotWithShape="0">
                <a:prstClr val="black">
                  <a:alpha val="40000"/>
                </a:prstClr>
              </a:outerShdw>
            </a:effectLst>
          </p:spPr>
        </p:pic>
        <p:sp>
          <p:nvSpPr>
            <p:cNvPr id="7" name="Rectangle 9"/>
            <p:cNvSpPr/>
            <p:nvPr/>
          </p:nvSpPr>
          <p:spPr>
            <a:xfrm>
              <a:off x="4647243" y="3063786"/>
              <a:ext cx="2228850" cy="171450"/>
            </a:xfrm>
            <a:prstGeom prst="rect">
              <a:avLst/>
            </a:prstGeom>
            <a:noFill/>
            <a:ln w="28575">
              <a:solidFill>
                <a:srgbClr val="FF0000"/>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052384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600" y="1828800"/>
            <a:ext cx="8686800" cy="4527552"/>
          </a:xfrm>
        </p:spPr>
        <p:txBody>
          <a:bodyPr/>
          <a:lstStyle/>
          <a:p>
            <a:r>
              <a:rPr lang="en-US" sz="2000" dirty="0"/>
              <a:t>To enhance our </a:t>
            </a:r>
            <a:r>
              <a:rPr lang="en-US" sz="2000" dirty="0" smtClean="0"/>
              <a:t>customer </a:t>
            </a:r>
            <a:r>
              <a:rPr lang="en-US" sz="2000" dirty="0"/>
              <a:t>service commitment to you, we will contact you:</a:t>
            </a:r>
          </a:p>
          <a:p>
            <a:pPr lvl="1">
              <a:buSzPct val="70000"/>
              <a:buFont typeface="Courier New" panose="02070309020205020404" pitchFamily="49" charset="0"/>
              <a:buChar char="o"/>
            </a:pPr>
            <a:r>
              <a:rPr lang="en-US" sz="2000" dirty="0"/>
              <a:t>October 2017 through February 2018</a:t>
            </a:r>
          </a:p>
          <a:p>
            <a:pPr lvl="1">
              <a:buSzPct val="70000"/>
              <a:buFont typeface="Courier New" panose="02070309020205020404" pitchFamily="49" charset="0"/>
              <a:buChar char="o"/>
            </a:pPr>
            <a:r>
              <a:rPr lang="en-US" sz="2000" dirty="0"/>
              <a:t>Twice a month (every two weeks</a:t>
            </a:r>
            <a:r>
              <a:rPr lang="en-US" sz="2000" dirty="0" smtClean="0"/>
              <a:t>)</a:t>
            </a:r>
          </a:p>
          <a:p>
            <a:pPr marL="257175" lvl="1" indent="-257175">
              <a:buSzPct val="100000"/>
            </a:pPr>
            <a:r>
              <a:rPr lang="en-US" sz="2000" dirty="0"/>
              <a:t>Scheduled at a time convenient </a:t>
            </a:r>
            <a:r>
              <a:rPr lang="en-US" sz="2000" dirty="0" smtClean="0"/>
              <a:t>for you</a:t>
            </a:r>
          </a:p>
          <a:p>
            <a:pPr marL="257175" lvl="1" indent="-257175">
              <a:buSzPct val="100000"/>
            </a:pPr>
            <a:r>
              <a:rPr lang="en-US" sz="2000" dirty="0" smtClean="0"/>
              <a:t>We will review:</a:t>
            </a:r>
          </a:p>
          <a:p>
            <a:pPr marL="642937" lvl="2" indent="-342900">
              <a:buSzPct val="70000"/>
              <a:buFont typeface="Courier New" panose="02070309020205020404" pitchFamily="49" charset="0"/>
              <a:buChar char="o"/>
            </a:pPr>
            <a:r>
              <a:rPr lang="en-US" sz="2000" dirty="0" smtClean="0"/>
              <a:t>Program updates</a:t>
            </a:r>
          </a:p>
          <a:p>
            <a:pPr marL="642937" lvl="2" indent="-342900">
              <a:buSzPct val="70000"/>
              <a:buFont typeface="Courier New" panose="02070309020205020404" pitchFamily="49" charset="0"/>
              <a:buChar char="o"/>
            </a:pPr>
            <a:r>
              <a:rPr lang="en-US" sz="2000" dirty="0" smtClean="0"/>
              <a:t>Technical assistance concerns</a:t>
            </a:r>
          </a:p>
          <a:p>
            <a:pPr marL="642937" lvl="2" indent="-342900">
              <a:buSzPct val="70000"/>
              <a:buFont typeface="Courier New" panose="02070309020205020404" pitchFamily="49" charset="0"/>
              <a:buChar char="o"/>
            </a:pPr>
            <a:r>
              <a:rPr lang="en-US" sz="2000" dirty="0" smtClean="0"/>
              <a:t>Progress reports</a:t>
            </a:r>
          </a:p>
          <a:p>
            <a:pPr marL="642937" lvl="2" indent="-342900">
              <a:buSzPct val="70000"/>
              <a:buFont typeface="Courier New" panose="02070309020205020404" pitchFamily="49" charset="0"/>
              <a:buChar char="o"/>
            </a:pPr>
            <a:r>
              <a:rPr lang="en-US" sz="2000" dirty="0" smtClean="0"/>
              <a:t>Anything you wish to discuss</a:t>
            </a:r>
            <a:endParaRPr lang="en-US" sz="2000" dirty="0"/>
          </a:p>
          <a:p>
            <a:pPr lvl="1">
              <a:buSzPct val="70000"/>
              <a:buFont typeface="Courier New" panose="02070309020205020404" pitchFamily="49" charset="0"/>
              <a:buChar char="o"/>
            </a:pPr>
            <a:endParaRPr lang="en-US" sz="20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25</a:t>
            </a:fld>
            <a:endParaRPr lang="en-US" dirty="0"/>
          </a:p>
        </p:txBody>
      </p:sp>
      <p:sp>
        <p:nvSpPr>
          <p:cNvPr id="5" name="Title 1"/>
          <p:cNvSpPr>
            <a:spLocks noGrp="1"/>
          </p:cNvSpPr>
          <p:nvPr>
            <p:ph type="title"/>
          </p:nvPr>
        </p:nvSpPr>
        <p:spPr/>
        <p:txBody>
          <a:bodyPr/>
          <a:lstStyle/>
          <a:p>
            <a:r>
              <a:rPr lang="en-US" sz="2800" dirty="0"/>
              <a:t>BI-MONTHLY CALLS</a:t>
            </a:r>
            <a:endParaRPr lang="en-US" sz="2100" dirty="0"/>
          </a:p>
        </p:txBody>
      </p:sp>
    </p:spTree>
    <p:extLst>
      <p:ext uri="{BB962C8B-B14F-4D97-AF65-F5344CB8AC3E}">
        <p14:creationId xmlns:p14="http://schemas.microsoft.com/office/powerpoint/2010/main" val="2885959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57" y="1039748"/>
            <a:ext cx="4800600" cy="269219"/>
          </a:xfrm>
        </p:spPr>
        <p:txBody>
          <a:bodyPr/>
          <a:lstStyle/>
          <a:p>
            <a:r>
              <a:rPr lang="en-US" sz="2800" dirty="0"/>
              <a:t>COLLATERAL</a:t>
            </a:r>
            <a:endParaRPr lang="en-US" sz="1800" dirty="0"/>
          </a:p>
        </p:txBody>
      </p:sp>
      <p:sp>
        <p:nvSpPr>
          <p:cNvPr id="5" name="Slide Number Placeholder 4"/>
          <p:cNvSpPr>
            <a:spLocks noGrp="1"/>
          </p:cNvSpPr>
          <p:nvPr>
            <p:ph type="sldNum" sz="quarter" idx="12"/>
          </p:nvPr>
        </p:nvSpPr>
        <p:spPr/>
        <p:txBody>
          <a:bodyPr/>
          <a:lstStyle/>
          <a:p>
            <a:fld id="{C1E3A3F6-E57B-1243-B35F-9B079AFE8357}" type="slidenum">
              <a:rPr lang="en-US" smtClean="0"/>
              <a:pPr/>
              <a:t>26</a:t>
            </a:fld>
            <a:endParaRPr lang="en-US" dirty="0"/>
          </a:p>
        </p:txBody>
      </p:sp>
      <p:pic>
        <p:nvPicPr>
          <p:cNvPr id="6" name="Picture 5" descr="Lawn-Signs-revised.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203255">
            <a:off x="363555" y="5250534"/>
            <a:ext cx="1367664" cy="1396844"/>
          </a:xfrm>
          <a:prstGeom prst="rect">
            <a:avLst/>
          </a:prstGeom>
          <a:ln>
            <a:solidFill>
              <a:schemeClr val="bg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rot="512574">
            <a:off x="6834656" y="5143735"/>
            <a:ext cx="1607850" cy="1389092"/>
          </a:xfrm>
          <a:prstGeom prst="rect">
            <a:avLst/>
          </a:prstGeom>
          <a:ln>
            <a:solidFill>
              <a:schemeClr val="bg1"/>
            </a:solidFill>
          </a:ln>
          <a:effectLst>
            <a:outerShdw blurRad="292100" dist="139700" dir="2700000" algn="tl" rotWithShape="0">
              <a:srgbClr val="333333">
                <a:alpha val="65000"/>
              </a:srgbClr>
            </a:outerShdw>
          </a:effectLst>
        </p:spPr>
      </p:pic>
      <p:sp>
        <p:nvSpPr>
          <p:cNvPr id="11" name="Rectangle 10"/>
          <p:cNvSpPr/>
          <p:nvPr/>
        </p:nvSpPr>
        <p:spPr>
          <a:xfrm>
            <a:off x="2530208" y="5838281"/>
            <a:ext cx="3898824" cy="400110"/>
          </a:xfrm>
          <a:prstGeom prst="rect">
            <a:avLst/>
          </a:prstGeom>
        </p:spPr>
        <p:txBody>
          <a:bodyPr wrap="none">
            <a:spAutoFit/>
          </a:bodyPr>
          <a:lstStyle/>
          <a:p>
            <a:r>
              <a:rPr lang="en-US" sz="2000" dirty="0">
                <a:hlinkClick r:id="rId5"/>
              </a:rPr>
              <a:t>http://360.kpcorp.com/coveredca</a:t>
            </a:r>
            <a:endParaRPr lang="en-US" sz="2000" dirty="0"/>
          </a:p>
        </p:txBody>
      </p:sp>
      <p:sp>
        <p:nvSpPr>
          <p:cNvPr id="4" name="TextBox 3"/>
          <p:cNvSpPr txBox="1"/>
          <p:nvPr/>
        </p:nvSpPr>
        <p:spPr>
          <a:xfrm>
            <a:off x="213657" y="1973140"/>
            <a:ext cx="8531926" cy="3347070"/>
          </a:xfrm>
          <a:prstGeom prst="rect">
            <a:avLst/>
          </a:prstGeom>
          <a:noFill/>
        </p:spPr>
        <p:txBody>
          <a:bodyPr wrap="square" rtlCol="0">
            <a:spAutoFit/>
          </a:bodyPr>
          <a:lstStyle/>
          <a:p>
            <a:pPr marL="128588" indent="-128588">
              <a:buFont typeface="Arial" panose="020B0604020202020204" pitchFamily="34" charset="0"/>
              <a:buChar char="•"/>
            </a:pPr>
            <a:r>
              <a:rPr lang="en-US" dirty="0">
                <a:solidFill>
                  <a:srgbClr val="FF0000"/>
                </a:solidFill>
              </a:rPr>
              <a:t>New process: </a:t>
            </a:r>
            <a:r>
              <a:rPr lang="en-US" dirty="0"/>
              <a:t>Acquiring</a:t>
            </a:r>
            <a:r>
              <a:rPr lang="en-US" dirty="0">
                <a:solidFill>
                  <a:srgbClr val="FF0000"/>
                </a:solidFill>
              </a:rPr>
              <a:t> </a:t>
            </a:r>
            <a:r>
              <a:rPr lang="en-US" dirty="0"/>
              <a:t>collateral material has been centralized</a:t>
            </a:r>
          </a:p>
          <a:p>
            <a:pPr marL="471488" lvl="1" indent="-128588">
              <a:buFont typeface="Courier New" panose="02070309020205020404" pitchFamily="49" charset="0"/>
              <a:buChar char="o"/>
            </a:pPr>
            <a:r>
              <a:rPr lang="en-US" dirty="0"/>
              <a:t>Your Account Representative has been allocated a collateral </a:t>
            </a:r>
            <a:r>
              <a:rPr lang="en-US" dirty="0" smtClean="0"/>
              <a:t>budget to </a:t>
            </a:r>
            <a:r>
              <a:rPr lang="en-US" dirty="0"/>
              <a:t>support </a:t>
            </a:r>
            <a:r>
              <a:rPr lang="en-US" dirty="0" smtClean="0"/>
              <a:t>their grantees</a:t>
            </a:r>
            <a:endParaRPr lang="en-US" dirty="0"/>
          </a:p>
          <a:p>
            <a:pPr marL="471488" lvl="1" indent="-128588">
              <a:buFont typeface="Courier New" panose="02070309020205020404" pitchFamily="49" charset="0"/>
              <a:buChar char="o"/>
            </a:pPr>
            <a:r>
              <a:rPr lang="en-US" dirty="0"/>
              <a:t>The budgeted amount will be available to you through your representative</a:t>
            </a:r>
          </a:p>
          <a:p>
            <a:pPr marL="814388" lvl="2" indent="-128588">
              <a:buFont typeface="Wingdings" panose="05000000000000000000" pitchFamily="2" charset="2"/>
              <a:buChar char="ü"/>
            </a:pPr>
            <a:r>
              <a:rPr lang="en-US" dirty="0" smtClean="0"/>
              <a:t> Request </a:t>
            </a:r>
            <a:r>
              <a:rPr lang="en-US" dirty="0"/>
              <a:t>desired materials via email. Cite the item number, quantity, size, and any </a:t>
            </a:r>
            <a:r>
              <a:rPr lang="en-US" dirty="0" smtClean="0"/>
              <a:t>customization</a:t>
            </a:r>
            <a:endParaRPr lang="en-US" dirty="0"/>
          </a:p>
          <a:p>
            <a:pPr marL="814388" lvl="2" indent="-128588">
              <a:buFont typeface="Wingdings" panose="05000000000000000000" pitchFamily="2" charset="2"/>
              <a:buChar char="ü"/>
            </a:pPr>
            <a:r>
              <a:rPr lang="en-US" dirty="0" smtClean="0"/>
              <a:t> The </a:t>
            </a:r>
            <a:r>
              <a:rPr lang="en-US" dirty="0"/>
              <a:t>representative will approve or deny the request</a:t>
            </a:r>
          </a:p>
          <a:p>
            <a:pPr marL="814388" lvl="2" indent="-128588">
              <a:buFont typeface="Wingdings" panose="05000000000000000000" pitchFamily="2" charset="2"/>
              <a:buChar char="ü"/>
            </a:pPr>
            <a:r>
              <a:rPr lang="en-US" dirty="0" smtClean="0"/>
              <a:t> The </a:t>
            </a:r>
            <a:r>
              <a:rPr lang="en-US" dirty="0"/>
              <a:t>Account Representative will notify the grantee that the request </a:t>
            </a:r>
            <a:r>
              <a:rPr lang="en-US" dirty="0" smtClean="0"/>
              <a:t>has     been approved (or denied) and </a:t>
            </a:r>
            <a:r>
              <a:rPr lang="en-US" dirty="0"/>
              <a:t>place the order behalf of the grantee</a:t>
            </a:r>
          </a:p>
          <a:p>
            <a:pPr marL="814388" lvl="2" indent="-128588">
              <a:buFont typeface="Wingdings" panose="05000000000000000000" pitchFamily="2" charset="2"/>
              <a:buChar char="ü"/>
            </a:pPr>
            <a:r>
              <a:rPr lang="en-US" dirty="0"/>
              <a:t>Notify grantee when order can be anticipated to be received</a:t>
            </a:r>
          </a:p>
          <a:p>
            <a:pPr marL="557213" lvl="1" indent="-214313">
              <a:buFont typeface="Courier New" panose="02070309020205020404" pitchFamily="49" charset="0"/>
              <a:buChar char="o"/>
            </a:pPr>
            <a:r>
              <a:rPr lang="en-US" dirty="0" smtClean="0"/>
              <a:t>Note: You </a:t>
            </a:r>
            <a:r>
              <a:rPr lang="en-US" dirty="0"/>
              <a:t>can purchase on </a:t>
            </a:r>
            <a:r>
              <a:rPr lang="en-US" dirty="0" smtClean="0"/>
              <a:t>your own </a:t>
            </a:r>
            <a:r>
              <a:rPr lang="en-US" dirty="0"/>
              <a:t>with </a:t>
            </a:r>
            <a:r>
              <a:rPr lang="en-US" dirty="0" smtClean="0"/>
              <a:t>your credit card</a:t>
            </a:r>
            <a:endParaRPr lang="en-US" dirty="0"/>
          </a:p>
          <a:p>
            <a:endParaRPr lang="en-US" sz="1350" dirty="0"/>
          </a:p>
        </p:txBody>
      </p:sp>
    </p:spTree>
    <p:extLst>
      <p:ext uri="{BB962C8B-B14F-4D97-AF65-F5344CB8AC3E}">
        <p14:creationId xmlns:p14="http://schemas.microsoft.com/office/powerpoint/2010/main" val="1397967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600" y="2286000"/>
            <a:ext cx="8686800" cy="3886200"/>
          </a:xfrm>
        </p:spPr>
        <p:txBody>
          <a:bodyPr/>
          <a:lstStyle/>
          <a:p>
            <a:r>
              <a:rPr lang="en-US" sz="2400" dirty="0" smtClean="0"/>
              <a:t>To receive credit towards your enrollment numbers </a:t>
            </a:r>
            <a:r>
              <a:rPr lang="en-US" sz="2400" b="1" dirty="0" smtClean="0">
                <a:solidFill>
                  <a:srgbClr val="19B9CA"/>
                </a:solidFill>
              </a:rPr>
              <a:t>during Renewal</a:t>
            </a:r>
            <a:r>
              <a:rPr lang="en-US" sz="2400" dirty="0" smtClean="0"/>
              <a:t> </a:t>
            </a:r>
            <a:r>
              <a:rPr lang="en-US" sz="2400" b="1" dirty="0" smtClean="0">
                <a:solidFill>
                  <a:srgbClr val="19B9CA"/>
                </a:solidFill>
              </a:rPr>
              <a:t>Period</a:t>
            </a:r>
            <a:r>
              <a:rPr lang="en-US" sz="2400" dirty="0" smtClean="0"/>
              <a:t> you need to:</a:t>
            </a:r>
            <a:endParaRPr lang="en-US" sz="2400" dirty="0"/>
          </a:p>
          <a:p>
            <a:pPr lvl="1">
              <a:buSzPct val="70000"/>
              <a:buFont typeface="Courier New" panose="02070309020205020404" pitchFamily="49" charset="0"/>
              <a:buChar char="o"/>
            </a:pPr>
            <a:r>
              <a:rPr lang="en-US" sz="2400" dirty="0" smtClean="0"/>
              <a:t>Run Eligibility Determination for the consumer</a:t>
            </a:r>
            <a:endParaRPr lang="en-US" sz="2400" dirty="0"/>
          </a:p>
          <a:p>
            <a:pPr lvl="1">
              <a:buSzPct val="70000"/>
              <a:buFont typeface="Courier New" panose="02070309020205020404" pitchFamily="49" charset="0"/>
              <a:buChar char="o"/>
            </a:pPr>
            <a:r>
              <a:rPr lang="en-US" sz="2400" dirty="0" smtClean="0"/>
              <a:t>Be “Active” in the Renewal Process</a:t>
            </a:r>
          </a:p>
          <a:p>
            <a:pPr lvl="1">
              <a:buSzPct val="70000"/>
              <a:buFont typeface="Courier New" panose="02070309020205020404" pitchFamily="49" charset="0"/>
              <a:buChar char="o"/>
            </a:pPr>
            <a:endParaRPr lang="en-US" sz="2400" dirty="0" smtClean="0"/>
          </a:p>
          <a:p>
            <a:pPr marL="257175" lvl="1" indent="-257175">
              <a:buSzPct val="100000"/>
            </a:pPr>
            <a:r>
              <a:rPr lang="en-US" sz="2400" dirty="0"/>
              <a:t>To receive credit towards your enrollment numbers </a:t>
            </a:r>
            <a:r>
              <a:rPr lang="en-US" sz="2400" b="1" dirty="0">
                <a:solidFill>
                  <a:srgbClr val="19B9CA"/>
                </a:solidFill>
              </a:rPr>
              <a:t>during Open </a:t>
            </a:r>
            <a:r>
              <a:rPr lang="en-US" sz="2400" b="1" dirty="0" smtClean="0">
                <a:solidFill>
                  <a:srgbClr val="19B9CA"/>
                </a:solidFill>
              </a:rPr>
              <a:t>Enrollment Period</a:t>
            </a:r>
            <a:r>
              <a:rPr lang="en-US" sz="2400" dirty="0" smtClean="0"/>
              <a:t> </a:t>
            </a:r>
            <a:r>
              <a:rPr lang="en-US" sz="2400" dirty="0"/>
              <a:t>you need to</a:t>
            </a:r>
            <a:r>
              <a:rPr lang="en-US" sz="2400" dirty="0" smtClean="0"/>
              <a:t>:</a:t>
            </a:r>
          </a:p>
          <a:p>
            <a:pPr marL="642937" lvl="2" indent="-342900">
              <a:buSzPct val="70000"/>
              <a:buFont typeface="Courier New" panose="02070309020205020404" pitchFamily="49" charset="0"/>
              <a:buChar char="o"/>
            </a:pPr>
            <a:r>
              <a:rPr lang="en-US" sz="2400" dirty="0" smtClean="0"/>
              <a:t>Ensure that you are delegated to the consumer</a:t>
            </a:r>
          </a:p>
          <a:p>
            <a:pPr marL="642937" lvl="2" indent="-342900">
              <a:buSzPct val="70000"/>
              <a:buFont typeface="Courier New" panose="02070309020205020404" pitchFamily="49" charset="0"/>
              <a:buChar char="o"/>
            </a:pPr>
            <a:r>
              <a:rPr lang="en-US" sz="2400" dirty="0" smtClean="0"/>
              <a:t>Make a plan selection for the consumer</a:t>
            </a:r>
          </a:p>
          <a:p>
            <a:pPr marL="342900" lvl="1" indent="0">
              <a:buSzPct val="70000"/>
              <a:buNone/>
            </a:pPr>
            <a:endParaRPr lang="en-US" sz="20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27</a:t>
            </a:fld>
            <a:endParaRPr lang="en-US" dirty="0"/>
          </a:p>
        </p:txBody>
      </p:sp>
      <p:sp>
        <p:nvSpPr>
          <p:cNvPr id="5" name="Title 1"/>
          <p:cNvSpPr>
            <a:spLocks noGrp="1"/>
          </p:cNvSpPr>
          <p:nvPr>
            <p:ph type="title"/>
          </p:nvPr>
        </p:nvSpPr>
        <p:spPr/>
        <p:txBody>
          <a:bodyPr/>
          <a:lstStyle/>
          <a:p>
            <a:r>
              <a:rPr lang="en-US" sz="2800" dirty="0" smtClean="0"/>
              <a:t>PRODUCTIVITY REPORTS</a:t>
            </a:r>
            <a:endParaRPr lang="en-US" sz="2100" dirty="0"/>
          </a:p>
        </p:txBody>
      </p:sp>
    </p:spTree>
    <p:extLst>
      <p:ext uri="{BB962C8B-B14F-4D97-AF65-F5344CB8AC3E}">
        <p14:creationId xmlns:p14="http://schemas.microsoft.com/office/powerpoint/2010/main" val="96662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PROGRAM TIMELINE</a:t>
            </a:r>
            <a:endParaRPr lang="en-US" sz="28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28</a:t>
            </a:fld>
            <a:endParaRPr lang="en-US" dirty="0"/>
          </a:p>
        </p:txBody>
      </p:sp>
      <p:graphicFrame>
        <p:nvGraphicFramePr>
          <p:cNvPr id="5" name="Diagram 4"/>
          <p:cNvGraphicFramePr/>
          <p:nvPr>
            <p:extLst>
              <p:ext uri="{D42A27DB-BD31-4B8C-83A1-F6EECF244321}">
                <p14:modId xmlns:p14="http://schemas.microsoft.com/office/powerpoint/2010/main" val="793404485"/>
              </p:ext>
            </p:extLst>
          </p:nvPr>
        </p:nvGraphicFramePr>
        <p:xfrm>
          <a:off x="228600" y="1828800"/>
          <a:ext cx="8686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849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t>RESOURCES</a:t>
            </a:r>
            <a:r>
              <a:rPr lang="en-US" sz="3300" dirty="0"/>
              <a:t> </a:t>
            </a:r>
          </a:p>
        </p:txBody>
      </p:sp>
      <p:sp>
        <p:nvSpPr>
          <p:cNvPr id="4" name="Slide Number Placeholder 3"/>
          <p:cNvSpPr>
            <a:spLocks noGrp="1"/>
          </p:cNvSpPr>
          <p:nvPr>
            <p:ph type="sldNum" sz="quarter" idx="10"/>
          </p:nvPr>
        </p:nvSpPr>
        <p:spPr/>
        <p:txBody>
          <a:bodyPr/>
          <a:lstStyle/>
          <a:p>
            <a:fld id="{CE488715-6F9C-054E-9654-2239995ED2DE}" type="slidenum">
              <a:rPr lang="en-US" smtClean="0"/>
              <a:pPr/>
              <a:t>29</a:t>
            </a:fld>
            <a:endParaRPr lang="en-US" dirty="0"/>
          </a:p>
        </p:txBody>
      </p:sp>
    </p:spTree>
    <p:extLst>
      <p:ext uri="{BB962C8B-B14F-4D97-AF65-F5344CB8AC3E}">
        <p14:creationId xmlns:p14="http://schemas.microsoft.com/office/powerpoint/2010/main" val="3105483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100" dirty="0"/>
              <a:t>AGENDA</a:t>
            </a:r>
          </a:p>
        </p:txBody>
      </p:sp>
      <p:sp>
        <p:nvSpPr>
          <p:cNvPr id="7" name="Text Placeholder 6"/>
          <p:cNvSpPr>
            <a:spLocks noGrp="1"/>
          </p:cNvSpPr>
          <p:nvPr>
            <p:ph type="body" sz="quarter" idx="11"/>
          </p:nvPr>
        </p:nvSpPr>
        <p:spPr>
          <a:xfrm>
            <a:off x="1371600" y="2286000"/>
            <a:ext cx="6457950" cy="3771900"/>
          </a:xfrm>
        </p:spPr>
        <p:txBody>
          <a:bodyPr/>
          <a:lstStyle/>
          <a:p>
            <a:pPr>
              <a:buFont typeface="Wingdings" panose="05000000000000000000" pitchFamily="2" charset="2"/>
              <a:buChar char="§"/>
            </a:pPr>
            <a:r>
              <a:rPr lang="en-US" sz="3200" dirty="0" smtClean="0"/>
              <a:t> Review </a:t>
            </a:r>
            <a:r>
              <a:rPr lang="en-US" sz="3200" dirty="0"/>
              <a:t>of important dates</a:t>
            </a:r>
          </a:p>
          <a:p>
            <a:pPr>
              <a:buFont typeface="Wingdings" panose="05000000000000000000" pitchFamily="2" charset="2"/>
              <a:buChar char="§"/>
            </a:pPr>
            <a:r>
              <a:rPr lang="en-US" sz="3200" dirty="0" smtClean="0"/>
              <a:t> Preparing </a:t>
            </a:r>
            <a:r>
              <a:rPr lang="en-US" sz="3200" dirty="0"/>
              <a:t>for Open Enrollment</a:t>
            </a:r>
          </a:p>
          <a:p>
            <a:pPr>
              <a:buFont typeface="Wingdings" panose="05000000000000000000" pitchFamily="2" charset="2"/>
              <a:buChar char="§"/>
            </a:pPr>
            <a:r>
              <a:rPr lang="en-US" sz="3200" dirty="0" smtClean="0"/>
              <a:t> Program </a:t>
            </a:r>
            <a:r>
              <a:rPr lang="en-US" sz="3200" dirty="0"/>
              <a:t>administration</a:t>
            </a:r>
          </a:p>
          <a:p>
            <a:pPr>
              <a:buFont typeface="Wingdings" panose="05000000000000000000" pitchFamily="2" charset="2"/>
              <a:buChar char="§"/>
            </a:pPr>
            <a:r>
              <a:rPr lang="en-US" sz="3200" dirty="0" smtClean="0"/>
              <a:t> What’s new</a:t>
            </a:r>
            <a:endParaRPr lang="en-US" sz="3200" dirty="0"/>
          </a:p>
          <a:p>
            <a:pPr>
              <a:buFont typeface="Wingdings" panose="05000000000000000000" pitchFamily="2" charset="2"/>
              <a:buChar char="§"/>
            </a:pPr>
            <a:r>
              <a:rPr lang="en-US" sz="3200" dirty="0" smtClean="0"/>
              <a:t> Resources</a:t>
            </a:r>
            <a:endParaRPr lang="en-US" sz="3200" dirty="0"/>
          </a:p>
          <a:p>
            <a:pPr>
              <a:buFont typeface="Wingdings" panose="05000000000000000000" pitchFamily="2" charset="2"/>
              <a:buChar char="§"/>
            </a:pPr>
            <a:r>
              <a:rPr lang="en-US" sz="3200" dirty="0" smtClean="0"/>
              <a:t> Question </a:t>
            </a:r>
            <a:r>
              <a:rPr lang="en-US" sz="3200" dirty="0"/>
              <a:t>and answer</a:t>
            </a:r>
          </a:p>
          <a:p>
            <a:endParaRPr lang="en-US" sz="3200" dirty="0"/>
          </a:p>
          <a:p>
            <a:pPr marL="0" indent="0">
              <a:buNone/>
            </a:pPr>
            <a:r>
              <a:rPr lang="en-US" sz="3200" dirty="0"/>
              <a:t>					</a:t>
            </a:r>
          </a:p>
          <a:p>
            <a:endParaRPr lang="en-US" sz="3200" dirty="0"/>
          </a:p>
        </p:txBody>
      </p:sp>
      <p:sp>
        <p:nvSpPr>
          <p:cNvPr id="4" name="Slide Number Placeholder 3"/>
          <p:cNvSpPr>
            <a:spLocks noGrp="1"/>
          </p:cNvSpPr>
          <p:nvPr>
            <p:ph type="sldNum" sz="quarter" idx="12"/>
          </p:nvPr>
        </p:nvSpPr>
        <p:spPr/>
        <p:txBody>
          <a:bodyPr/>
          <a:lstStyle/>
          <a:p>
            <a:fld id="{D2AC6D6E-ACEB-F848-87F2-4A87CA3281E9}" type="slidenum">
              <a:rPr lang="en-US" smtClean="0"/>
              <a:pPr/>
              <a:t>3</a:t>
            </a:fld>
            <a:endParaRPr lang="en-US" dirty="0"/>
          </a:p>
        </p:txBody>
      </p:sp>
    </p:spTree>
    <p:extLst>
      <p:ext uri="{BB962C8B-B14F-4D97-AF65-F5344CB8AC3E}">
        <p14:creationId xmlns:p14="http://schemas.microsoft.com/office/powerpoint/2010/main" val="1667153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HBEX </a:t>
            </a:r>
            <a:r>
              <a:rPr lang="en-US" sz="2800" smtClean="0"/>
              <a:t>WEBPAGE</a:t>
            </a:r>
            <a:endParaRPr lang="en-US" dirty="0"/>
          </a:p>
        </p:txBody>
      </p:sp>
      <p:sp>
        <p:nvSpPr>
          <p:cNvPr id="3" name="Text Placeholder 2"/>
          <p:cNvSpPr>
            <a:spLocks noGrp="1"/>
          </p:cNvSpPr>
          <p:nvPr>
            <p:ph type="body" sz="quarter" idx="11"/>
          </p:nvPr>
        </p:nvSpPr>
        <p:spPr>
          <a:xfrm>
            <a:off x="685800" y="2057400"/>
            <a:ext cx="8001000" cy="4114800"/>
          </a:xfrm>
        </p:spPr>
        <p:txBody>
          <a:bodyPr/>
          <a:lstStyle/>
          <a:p>
            <a:pPr marL="0" indent="0">
              <a:buNone/>
            </a:pPr>
            <a:r>
              <a:rPr lang="en-US" dirty="0" smtClean="0"/>
              <a:t>What’s new</a:t>
            </a:r>
            <a:endParaRPr lang="en-US"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30</a:t>
            </a:fld>
            <a:endParaRPr lang="en-US" dirty="0"/>
          </a:p>
        </p:txBody>
      </p:sp>
      <p:grpSp>
        <p:nvGrpSpPr>
          <p:cNvPr id="14" name="Group 4"/>
          <p:cNvGrpSpPr/>
          <p:nvPr/>
        </p:nvGrpSpPr>
        <p:grpSpPr>
          <a:xfrm>
            <a:off x="2743201" y="1643020"/>
            <a:ext cx="6107596" cy="4713332"/>
            <a:chOff x="2518013" y="2057400"/>
            <a:chExt cx="5442155" cy="4114800"/>
          </a:xfrm>
        </p:grpSpPr>
        <p:pic>
          <p:nvPicPr>
            <p:cNvPr id="5" name="Picture 5"/>
            <p:cNvPicPr>
              <a:picLocks noChangeAspect="1"/>
            </p:cNvPicPr>
            <p:nvPr/>
          </p:nvPicPr>
          <p:blipFill rotWithShape="1">
            <a:blip r:embed="rId3"/>
            <a:srcRect l="23750" t="8889" r="24999" b="22222"/>
            <a:stretch/>
          </p:blipFill>
          <p:spPr>
            <a:xfrm>
              <a:off x="2518013" y="2057400"/>
              <a:ext cx="5442155" cy="4114800"/>
            </a:xfrm>
            <a:prstGeom prst="rect">
              <a:avLst/>
            </a:prstGeom>
            <a:ln>
              <a:solidFill>
                <a:schemeClr val="tx1"/>
              </a:solidFill>
            </a:ln>
            <a:effectLst>
              <a:outerShdw blurRad="292100" dist="139700" dir="2700000" algn="tl" rotWithShape="0">
                <a:srgbClr val="333333">
                  <a:alpha val="65000"/>
                </a:srgbClr>
              </a:outerShdw>
            </a:effectLst>
          </p:spPr>
        </p:pic>
        <p:sp>
          <p:nvSpPr>
            <p:cNvPr id="12" name="Rectangle 11"/>
            <p:cNvSpPr/>
            <p:nvPr/>
          </p:nvSpPr>
          <p:spPr>
            <a:xfrm>
              <a:off x="6629400" y="3657600"/>
              <a:ext cx="1311313" cy="45719"/>
            </a:xfrm>
            <a:prstGeom prst="rect">
              <a:avLst/>
            </a:prstGeom>
            <a:noFill/>
            <a:ln w="9525">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dirty="0" smtClean="0"/>
            </a:p>
          </p:txBody>
        </p:sp>
      </p:grpSp>
      <p:graphicFrame>
        <p:nvGraphicFramePr>
          <p:cNvPr id="13" name="Table 7"/>
          <p:cNvGraphicFramePr>
            <a:graphicFrameLocks noGrp="1"/>
          </p:cNvGraphicFramePr>
          <p:nvPr>
            <p:extLst>
              <p:ext uri="{D42A27DB-BD31-4B8C-83A1-F6EECF244321}">
                <p14:modId xmlns:p14="http://schemas.microsoft.com/office/powerpoint/2010/main" val="3773814140"/>
              </p:ext>
            </p:extLst>
          </p:nvPr>
        </p:nvGraphicFramePr>
        <p:xfrm>
          <a:off x="457200" y="2514600"/>
          <a:ext cx="2143838" cy="3055620"/>
        </p:xfrm>
        <a:graphic>
          <a:graphicData uri="http://schemas.openxmlformats.org/drawingml/2006/table">
            <a:tbl>
              <a:tblPr firstRow="1" bandRow="1">
                <a:tableStyleId>{5C22544A-7EE6-4342-B048-85BDC9FD1C3A}</a:tableStyleId>
              </a:tblPr>
              <a:tblGrid>
                <a:gridCol w="2143838"/>
              </a:tblGrid>
              <a:tr h="370840">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Grantee Contact and Sub List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Funding Recommendations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Authorization Form</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schemeClr val="tx1"/>
                        </a:solidFil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solidFill>
                            <a:schemeClr val="tx1"/>
                          </a:solidFill>
                        </a:rPr>
                        <a:t>With</a:t>
                      </a:r>
                      <a:r>
                        <a:rPr lang="en-US" baseline="0" dirty="0" smtClean="0">
                          <a:solidFill>
                            <a:schemeClr val="tx1"/>
                          </a:solidFill>
                        </a:rPr>
                        <a:t> more updates Forthcoming.</a:t>
                      </a:r>
                      <a:endParaRPr lang="en-US" dirty="0" smtClean="0">
                        <a:solidFill>
                          <a:schemeClr val="tx1"/>
                        </a:solidFill>
                      </a:endParaRPr>
                    </a:p>
                    <a:p>
                      <a:endParaRPr lang="en-US" dirty="0">
                        <a:solidFill>
                          <a:schemeClr val="tx1"/>
                        </a:solidFill>
                      </a:endParaRPr>
                    </a:p>
                  </a:txBody>
                  <a:tcPr>
                    <a:noFill/>
                  </a:tcPr>
                </a:tc>
              </a:tr>
              <a:tr h="370840">
                <a:tc>
                  <a:txBody>
                    <a:bodyPr/>
                    <a:lstStyle/>
                    <a:p>
                      <a:endParaRPr lang="en-US" dirty="0">
                        <a:solidFill>
                          <a:schemeClr val="tx1"/>
                        </a:solidFill>
                      </a:endParaRPr>
                    </a:p>
                  </a:txBody>
                  <a:tcPr>
                    <a:noFill/>
                  </a:tcPr>
                </a:tc>
              </a:tr>
              <a:tr h="370840">
                <a:tc>
                  <a:txBody>
                    <a:bodyPr/>
                    <a:lstStyle/>
                    <a:p>
                      <a:endParaRPr lang="en-US" dirty="0">
                        <a:solidFill>
                          <a:schemeClr val="tx1"/>
                        </a:solidFill>
                      </a:endParaRPr>
                    </a:p>
                  </a:txBody>
                  <a:tcPr>
                    <a:noFill/>
                  </a:tcPr>
                </a:tc>
              </a:tr>
              <a:tr h="370840">
                <a:tc>
                  <a:txBody>
                    <a:bodyPr/>
                    <a:lstStyle/>
                    <a:p>
                      <a:endParaRPr lang="en-US" dirty="0">
                        <a:solidFill>
                          <a:schemeClr val="tx1"/>
                        </a:solidFill>
                      </a:endParaRPr>
                    </a:p>
                  </a:txBody>
                  <a:tcPr>
                    <a:noFill/>
                  </a:tcPr>
                </a:tc>
              </a:tr>
            </a:tbl>
          </a:graphicData>
        </a:graphic>
      </p:graphicFrame>
    </p:spTree>
    <p:extLst>
      <p:ext uri="{BB962C8B-B14F-4D97-AF65-F5344CB8AC3E}">
        <p14:creationId xmlns:p14="http://schemas.microsoft.com/office/powerpoint/2010/main" val="2322177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PARTNER TOOLKIT</a:t>
            </a:r>
            <a:endParaRPr lang="en-US" sz="2100" dirty="0"/>
          </a:p>
        </p:txBody>
      </p:sp>
      <p:sp>
        <p:nvSpPr>
          <p:cNvPr id="7" name="Text Placeholder 6"/>
          <p:cNvSpPr>
            <a:spLocks noGrp="1"/>
          </p:cNvSpPr>
          <p:nvPr>
            <p:ph type="body" sz="quarter" idx="11"/>
          </p:nvPr>
        </p:nvSpPr>
        <p:spPr>
          <a:xfrm>
            <a:off x="1499089" y="2445201"/>
            <a:ext cx="6172200" cy="3086100"/>
          </a:xfrm>
        </p:spPr>
        <p:txBody>
          <a:bodyPr/>
          <a:lstStyle/>
          <a:p>
            <a:pPr marL="342900" lvl="1" indent="0">
              <a:buNone/>
            </a:pPr>
            <a:endParaRPr lang="en-US" dirty="0">
              <a:solidFill>
                <a:schemeClr val="tx1"/>
              </a:solidFill>
              <a:ea typeface="Open Sans" pitchFamily="34" charset="0"/>
            </a:endParaRPr>
          </a:p>
          <a:p>
            <a:pPr>
              <a:spcBef>
                <a:spcPts val="0"/>
              </a:spcBef>
            </a:pPr>
            <a:endParaRPr lang="en-US" dirty="0">
              <a:solidFill>
                <a:schemeClr val="tx1"/>
              </a:solidFill>
              <a:ea typeface="Times New Roman"/>
            </a:endParaRPr>
          </a:p>
          <a:p>
            <a:endParaRPr lang="en-US" dirty="0">
              <a:solidFill>
                <a:schemeClr val="tx1"/>
              </a:solidFill>
            </a:endParaRPr>
          </a:p>
          <a:p>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D2AC6D6E-ACEB-F848-87F2-4A87CA3281E9}"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1362808" y="2319704"/>
            <a:ext cx="2965970" cy="1047750"/>
          </a:xfrm>
          <a:prstGeom prst="rect">
            <a:avLst/>
          </a:prstGeom>
        </p:spPr>
      </p:pic>
      <p:pic>
        <p:nvPicPr>
          <p:cNvPr id="5" name="Picture 4"/>
          <p:cNvPicPr>
            <a:picLocks noChangeAspect="1"/>
          </p:cNvPicPr>
          <p:nvPr/>
        </p:nvPicPr>
        <p:blipFill>
          <a:blip r:embed="rId4"/>
          <a:stretch>
            <a:fillRect/>
          </a:stretch>
        </p:blipFill>
        <p:spPr>
          <a:xfrm>
            <a:off x="1681541" y="3281730"/>
            <a:ext cx="2664822" cy="2616628"/>
          </a:xfrm>
          <a:prstGeom prst="rect">
            <a:avLst/>
          </a:prstGeom>
        </p:spPr>
      </p:pic>
      <p:pic>
        <p:nvPicPr>
          <p:cNvPr id="6" name="Picture 5"/>
          <p:cNvPicPr>
            <a:picLocks noChangeAspect="1"/>
          </p:cNvPicPr>
          <p:nvPr/>
        </p:nvPicPr>
        <p:blipFill>
          <a:blip r:embed="rId5"/>
          <a:stretch>
            <a:fillRect/>
          </a:stretch>
        </p:blipFill>
        <p:spPr>
          <a:xfrm>
            <a:off x="5058152" y="2233978"/>
            <a:ext cx="2743201" cy="3297323"/>
          </a:xfrm>
          <a:prstGeom prst="rect">
            <a:avLst/>
          </a:prstGeom>
        </p:spPr>
      </p:pic>
      <p:sp>
        <p:nvSpPr>
          <p:cNvPr id="8" name="Oval 7"/>
          <p:cNvSpPr/>
          <p:nvPr/>
        </p:nvSpPr>
        <p:spPr>
          <a:xfrm>
            <a:off x="1824792" y="4418592"/>
            <a:ext cx="1200150" cy="21055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Oval 11"/>
          <p:cNvSpPr/>
          <p:nvPr/>
        </p:nvSpPr>
        <p:spPr>
          <a:xfrm>
            <a:off x="1824792" y="4435261"/>
            <a:ext cx="1371600" cy="21055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196393" y="4523871"/>
            <a:ext cx="977020"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flipH="1">
            <a:off x="4328778" y="2743200"/>
            <a:ext cx="586122" cy="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a:xfrm>
            <a:off x="4442690" y="5314950"/>
            <a:ext cx="685800"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3040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SOCIAL</a:t>
            </a:r>
            <a:r>
              <a:rPr lang="en-US" sz="2100" dirty="0"/>
              <a:t> </a:t>
            </a:r>
            <a:r>
              <a:rPr lang="en-US" sz="2800" dirty="0"/>
              <a:t>MEDIA</a:t>
            </a:r>
            <a:endParaRPr lang="en-US" sz="2100" dirty="0"/>
          </a:p>
        </p:txBody>
      </p:sp>
      <p:sp>
        <p:nvSpPr>
          <p:cNvPr id="4" name="Slide Number Placeholder 3"/>
          <p:cNvSpPr>
            <a:spLocks noGrp="1"/>
          </p:cNvSpPr>
          <p:nvPr>
            <p:ph type="sldNum" sz="quarter" idx="12"/>
          </p:nvPr>
        </p:nvSpPr>
        <p:spPr/>
        <p:txBody>
          <a:bodyPr/>
          <a:lstStyle/>
          <a:p>
            <a:fld id="{D2AC6D6E-ACEB-F848-87F2-4A87CA3281E9}" type="slidenum">
              <a:rPr lang="en-US" smtClean="0"/>
              <a:pPr/>
              <a:t>32</a:t>
            </a:fld>
            <a:endParaRPr lang="en-US" dirty="0"/>
          </a:p>
        </p:txBody>
      </p:sp>
      <p:grpSp>
        <p:nvGrpSpPr>
          <p:cNvPr id="6" name="Group 4"/>
          <p:cNvGrpSpPr/>
          <p:nvPr/>
        </p:nvGrpSpPr>
        <p:grpSpPr>
          <a:xfrm>
            <a:off x="1857561" y="3279802"/>
            <a:ext cx="6224256" cy="678419"/>
            <a:chOff x="2485341" y="2949245"/>
            <a:chExt cx="6224256" cy="678419"/>
          </a:xfrm>
        </p:grpSpPr>
        <p:sp>
          <p:nvSpPr>
            <p:cNvPr id="14" name="TextBox 8"/>
            <p:cNvSpPr txBox="1"/>
            <p:nvPr/>
          </p:nvSpPr>
          <p:spPr>
            <a:xfrm>
              <a:off x="3422797" y="3204382"/>
              <a:ext cx="5286800" cy="400110"/>
            </a:xfrm>
            <a:prstGeom prst="rect">
              <a:avLst/>
            </a:prstGeom>
            <a:noFill/>
          </p:spPr>
          <p:txBody>
            <a:bodyPr wrap="square" rtlCol="0">
              <a:spAutoFit/>
            </a:bodyPr>
            <a:lstStyle/>
            <a:p>
              <a:r>
                <a:rPr lang="en-US" sz="2000" dirty="0">
                  <a:hlinkClick r:id="rId3"/>
                </a:rPr>
                <a:t>https://www.youtube.com/user/CoveredCA</a:t>
              </a:r>
              <a:r>
                <a:rPr lang="en-US" sz="2000" dirty="0"/>
                <a:t> </a:t>
              </a:r>
            </a:p>
          </p:txBody>
        </p:sp>
        <p:pic>
          <p:nvPicPr>
            <p:cNvPr id="16"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5341" y="2949245"/>
              <a:ext cx="678419" cy="678419"/>
            </a:xfrm>
            <a:prstGeom prst="rect">
              <a:avLst/>
            </a:prstGeom>
            <a:ln>
              <a:noFill/>
            </a:ln>
            <a:effectLst/>
          </p:spPr>
        </p:pic>
      </p:grpSp>
      <p:grpSp>
        <p:nvGrpSpPr>
          <p:cNvPr id="8" name="Group 12"/>
          <p:cNvGrpSpPr/>
          <p:nvPr/>
        </p:nvGrpSpPr>
        <p:grpSpPr>
          <a:xfrm>
            <a:off x="1857561" y="4314806"/>
            <a:ext cx="5309856" cy="680292"/>
            <a:chOff x="2488198" y="3789245"/>
            <a:chExt cx="5309856" cy="680292"/>
          </a:xfrm>
        </p:grpSpPr>
        <p:sp>
          <p:nvSpPr>
            <p:cNvPr id="15" name="TextBox 19"/>
            <p:cNvSpPr txBox="1"/>
            <p:nvPr/>
          </p:nvSpPr>
          <p:spPr>
            <a:xfrm>
              <a:off x="2971800" y="3955390"/>
              <a:ext cx="4826254" cy="400110"/>
            </a:xfrm>
            <a:prstGeom prst="rect">
              <a:avLst/>
            </a:prstGeom>
            <a:noFill/>
          </p:spPr>
          <p:txBody>
            <a:bodyPr wrap="square" rtlCol="0">
              <a:spAutoFit/>
            </a:bodyPr>
            <a:lstStyle/>
            <a:p>
              <a:pPr lvl="1"/>
              <a:r>
                <a:rPr lang="en-US" sz="2000" u="sng" dirty="0" smtClean="0">
                  <a:solidFill>
                    <a:srgbClr val="0000FF"/>
                  </a:solidFill>
                  <a:hlinkClick r:id="rId5"/>
                </a:rPr>
                <a:t>https://twitter.com/coveredca </a:t>
              </a:r>
              <a:endParaRPr lang="en-US" sz="2000" u="sng" dirty="0">
                <a:solidFill>
                  <a:srgbClr val="0000FF"/>
                </a:solidFill>
              </a:endParaRPr>
            </a:p>
          </p:txBody>
        </p:sp>
        <p:pic>
          <p:nvPicPr>
            <p:cNvPr id="17"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8198" y="3789245"/>
              <a:ext cx="672704" cy="680292"/>
            </a:xfrm>
            <a:prstGeom prst="rect">
              <a:avLst/>
            </a:prstGeom>
            <a:ln>
              <a:noFill/>
            </a:ln>
          </p:spPr>
        </p:pic>
      </p:grpSp>
      <p:grpSp>
        <p:nvGrpSpPr>
          <p:cNvPr id="3" name="Group 25"/>
          <p:cNvGrpSpPr/>
          <p:nvPr/>
        </p:nvGrpSpPr>
        <p:grpSpPr>
          <a:xfrm>
            <a:off x="1857561" y="2222496"/>
            <a:ext cx="5767056" cy="707886"/>
            <a:chOff x="2482483" y="2285476"/>
            <a:chExt cx="5767056" cy="707886"/>
          </a:xfrm>
        </p:grpSpPr>
        <p:pic>
          <p:nvPicPr>
            <p:cNvPr id="18"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2483" y="2307779"/>
              <a:ext cx="678419" cy="678419"/>
            </a:xfrm>
            <a:prstGeom prst="rect">
              <a:avLst/>
            </a:prstGeom>
            <a:ln>
              <a:noFill/>
            </a:ln>
          </p:spPr>
        </p:pic>
        <p:sp>
          <p:nvSpPr>
            <p:cNvPr id="19" name="TextBox 27"/>
            <p:cNvSpPr txBox="1"/>
            <p:nvPr/>
          </p:nvSpPr>
          <p:spPr>
            <a:xfrm>
              <a:off x="3456759" y="2285476"/>
              <a:ext cx="4792780" cy="707886"/>
            </a:xfrm>
            <a:prstGeom prst="rect">
              <a:avLst/>
            </a:prstGeom>
            <a:noFill/>
          </p:spPr>
          <p:txBody>
            <a:bodyPr wrap="square" rtlCol="0">
              <a:spAutoFit/>
            </a:bodyPr>
            <a:lstStyle/>
            <a:p>
              <a:endParaRPr lang="en-US" sz="2000" dirty="0">
                <a:hlinkClick r:id="rId8"/>
              </a:endParaRPr>
            </a:p>
            <a:p>
              <a:r>
                <a:rPr lang="en-US" sz="2000" dirty="0">
                  <a:hlinkClick r:id="rId8"/>
                </a:rPr>
                <a:t>https://www.facebook.com/CoveredCA</a:t>
              </a:r>
              <a:r>
                <a:rPr lang="en-US" sz="2000" dirty="0"/>
                <a:t> </a:t>
              </a:r>
            </a:p>
          </p:txBody>
        </p:sp>
      </p:grpSp>
      <p:grpSp>
        <p:nvGrpSpPr>
          <p:cNvPr id="7" name="Group 30"/>
          <p:cNvGrpSpPr/>
          <p:nvPr/>
        </p:nvGrpSpPr>
        <p:grpSpPr>
          <a:xfrm>
            <a:off x="1852944" y="5413637"/>
            <a:ext cx="5767056" cy="680292"/>
            <a:chOff x="2462544" y="4725417"/>
            <a:chExt cx="5767056" cy="680292"/>
          </a:xfrm>
        </p:grpSpPr>
        <p:pic>
          <p:nvPicPr>
            <p:cNvPr id="21"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2544" y="4725417"/>
              <a:ext cx="675303" cy="680292"/>
            </a:xfrm>
            <a:prstGeom prst="rect">
              <a:avLst/>
            </a:prstGeom>
            <a:ln>
              <a:noFill/>
            </a:ln>
          </p:spPr>
        </p:pic>
        <p:sp>
          <p:nvSpPr>
            <p:cNvPr id="24" name="Rectangle 32"/>
            <p:cNvSpPr/>
            <p:nvPr/>
          </p:nvSpPr>
          <p:spPr>
            <a:xfrm>
              <a:off x="3436820" y="4826992"/>
              <a:ext cx="4792780" cy="400110"/>
            </a:xfrm>
            <a:prstGeom prst="rect">
              <a:avLst/>
            </a:prstGeom>
          </p:spPr>
          <p:txBody>
            <a:bodyPr wrap="square">
              <a:spAutoFit/>
            </a:bodyPr>
            <a:lstStyle/>
            <a:p>
              <a:r>
                <a:rPr lang="en-US" sz="2000" dirty="0">
                  <a:hlinkClick r:id="rId10"/>
                </a:rPr>
                <a:t>https://instagram.com/coveredca/?hl=en</a:t>
              </a:r>
              <a:r>
                <a:rPr lang="en-US" sz="2000" dirty="0"/>
                <a:t> </a:t>
              </a:r>
            </a:p>
          </p:txBody>
        </p:sp>
      </p:grpSp>
    </p:spTree>
    <p:extLst>
      <p:ext uri="{BB962C8B-B14F-4D97-AF65-F5344CB8AC3E}">
        <p14:creationId xmlns:p14="http://schemas.microsoft.com/office/powerpoint/2010/main" val="2448170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7900" y="7098506"/>
            <a:ext cx="1600200" cy="273844"/>
          </a:xfrm>
        </p:spPr>
        <p:txBody>
          <a:bodyPr/>
          <a:lstStyle/>
          <a:p>
            <a:fld id="{D2AC6D6E-ACEB-F848-87F2-4A87CA3281E9}" type="slidenum">
              <a:rPr lang="en-US" sz="1400" smtClean="0"/>
              <a:pPr/>
              <a:t>33</a:t>
            </a:fld>
            <a:endParaRPr lang="en-US" dirty="0"/>
          </a:p>
        </p:txBody>
      </p:sp>
      <p:sp>
        <p:nvSpPr>
          <p:cNvPr id="6" name="TextBox 5"/>
          <p:cNvSpPr txBox="1"/>
          <p:nvPr/>
        </p:nvSpPr>
        <p:spPr>
          <a:xfrm>
            <a:off x="228600" y="2057400"/>
            <a:ext cx="2286000" cy="615553"/>
          </a:xfrm>
          <a:prstGeom prst="rect">
            <a:avLst/>
          </a:prstGeom>
          <a:noFill/>
        </p:spPr>
        <p:txBody>
          <a:bodyPr wrap="square" rtlCol="0">
            <a:spAutoFit/>
          </a:bodyPr>
          <a:lstStyle/>
          <a:p>
            <a:r>
              <a:rPr lang="en-US" sz="1100" dirty="0">
                <a:solidFill>
                  <a:prstClr val="black"/>
                </a:solidFill>
              </a:rPr>
              <a:t>Covered California homepage </a:t>
            </a:r>
            <a:r>
              <a:rPr lang="en-US" sz="1100" dirty="0">
                <a:solidFill>
                  <a:prstClr val="black"/>
                </a:solidFill>
                <a:hlinkClick r:id="rId2"/>
              </a:rPr>
              <a:t>http://www.coveredca.com/</a:t>
            </a:r>
            <a:endParaRPr lang="en-US" sz="825" dirty="0">
              <a:solidFill>
                <a:prstClr val="black"/>
              </a:solidFill>
            </a:endParaRPr>
          </a:p>
          <a:p>
            <a:r>
              <a:rPr lang="en-US" sz="1200" dirty="0" smtClean="0">
                <a:solidFill>
                  <a:prstClr val="black"/>
                </a:solidFill>
              </a:rPr>
              <a:t>. </a:t>
            </a:r>
            <a:endParaRPr lang="en-US" sz="825" dirty="0">
              <a:solidFill>
                <a:prstClr val="black"/>
              </a:solidFill>
            </a:endParaRPr>
          </a:p>
        </p:txBody>
      </p:sp>
      <p:sp>
        <p:nvSpPr>
          <p:cNvPr id="7" name="TextBox 6"/>
          <p:cNvSpPr txBox="1"/>
          <p:nvPr/>
        </p:nvSpPr>
        <p:spPr>
          <a:xfrm>
            <a:off x="4343400" y="2828836"/>
            <a:ext cx="4572000" cy="600164"/>
          </a:xfrm>
          <a:prstGeom prst="rect">
            <a:avLst/>
          </a:prstGeom>
          <a:noFill/>
        </p:spPr>
        <p:txBody>
          <a:bodyPr wrap="square" rtlCol="0">
            <a:spAutoFit/>
          </a:bodyPr>
          <a:lstStyle/>
          <a:p>
            <a:r>
              <a:rPr lang="en-US" sz="1100" smtClean="0">
                <a:solidFill>
                  <a:prstClr val="black"/>
                </a:solidFill>
              </a:rPr>
              <a:t>The </a:t>
            </a:r>
            <a:r>
              <a:rPr lang="en-US" sz="1100" i="1" dirty="0">
                <a:solidFill>
                  <a:prstClr val="black"/>
                </a:solidFill>
              </a:rPr>
              <a:t>Find a Storefront Near You </a:t>
            </a:r>
            <a:r>
              <a:rPr lang="en-US" sz="1100" dirty="0">
                <a:solidFill>
                  <a:prstClr val="black"/>
                </a:solidFill>
              </a:rPr>
              <a:t>webpage where consumers can search all storefront listings</a:t>
            </a:r>
          </a:p>
          <a:p>
            <a:r>
              <a:rPr lang="en-US" sz="1100" dirty="0">
                <a:solidFill>
                  <a:prstClr val="black"/>
                </a:solidFill>
                <a:hlinkClick r:id="rId3"/>
              </a:rPr>
              <a:t>http</a:t>
            </a:r>
            <a:r>
              <a:rPr lang="en-US" sz="1100">
                <a:solidFill>
                  <a:prstClr val="black"/>
                </a:solidFill>
                <a:hlinkClick r:id="rId3"/>
              </a:rPr>
              <a:t>://www.coveredca.com/get-help/local/storefronts/</a:t>
            </a:r>
            <a:endParaRPr lang="en-US" sz="1100" dirty="0">
              <a:solidFill>
                <a:prstClr val="black"/>
              </a:solidFill>
              <a:hlinkClick r:id="rId3"/>
            </a:endParaRPr>
          </a:p>
        </p:txBody>
      </p:sp>
      <p:sp>
        <p:nvSpPr>
          <p:cNvPr id="8" name="TextBox 7"/>
          <p:cNvSpPr txBox="1"/>
          <p:nvPr/>
        </p:nvSpPr>
        <p:spPr>
          <a:xfrm>
            <a:off x="4294848" y="3635898"/>
            <a:ext cx="4163352" cy="430887"/>
          </a:xfrm>
          <a:prstGeom prst="rect">
            <a:avLst/>
          </a:prstGeom>
          <a:noFill/>
        </p:spPr>
        <p:txBody>
          <a:bodyPr wrap="square" rtlCol="0">
            <a:spAutoFit/>
          </a:bodyPr>
          <a:lstStyle/>
          <a:p>
            <a:r>
              <a:rPr lang="en-US" sz="1100" smtClean="0">
                <a:solidFill>
                  <a:prstClr val="black"/>
                </a:solidFill>
              </a:rPr>
              <a:t>Event </a:t>
            </a:r>
            <a:r>
              <a:rPr lang="en-US" sz="1100" dirty="0">
                <a:solidFill>
                  <a:prstClr val="black"/>
                </a:solidFill>
              </a:rPr>
              <a:t>Proposal Portal </a:t>
            </a:r>
            <a:r>
              <a:rPr lang="en-US" sz="1100">
                <a:solidFill>
                  <a:prstClr val="black"/>
                </a:solidFill>
              </a:rPr>
              <a:t>where events </a:t>
            </a:r>
            <a:r>
              <a:rPr lang="en-US" sz="1100" smtClean="0">
                <a:solidFill>
                  <a:prstClr val="black"/>
                </a:solidFill>
              </a:rPr>
              <a:t>can </a:t>
            </a:r>
            <a:r>
              <a:rPr lang="en-US" sz="1100" dirty="0">
                <a:solidFill>
                  <a:prstClr val="black"/>
                </a:solidFill>
              </a:rPr>
              <a:t>be</a:t>
            </a:r>
            <a:r>
              <a:rPr lang="en-US" sz="1100">
                <a:solidFill>
                  <a:prstClr val="black"/>
                </a:solidFill>
              </a:rPr>
              <a:t> entered</a:t>
            </a:r>
            <a:endParaRPr lang="en-US" sz="1100" dirty="0">
              <a:solidFill>
                <a:prstClr val="black"/>
              </a:solidFill>
            </a:endParaRPr>
          </a:p>
          <a:p>
            <a:r>
              <a:rPr lang="en-US" sz="1100">
                <a:solidFill>
                  <a:prstClr val="black"/>
                </a:solidFill>
                <a:hlinkClick r:id="rId4"/>
              </a:rPr>
              <a:t>https://</a:t>
            </a:r>
            <a:r>
              <a:rPr lang="en-US" sz="1100" smtClean="0">
                <a:solidFill>
                  <a:prstClr val="black"/>
                </a:solidFill>
                <a:hlinkClick r:id="rId4"/>
              </a:rPr>
              <a:t>coveredca.custhelp.com/app/events/admin/propose</a:t>
            </a:r>
            <a:endParaRPr lang="en-US" sz="825" dirty="0">
              <a:solidFill>
                <a:prstClr val="black"/>
              </a:solidFill>
            </a:endParaRPr>
          </a:p>
        </p:txBody>
      </p:sp>
      <p:sp>
        <p:nvSpPr>
          <p:cNvPr id="9" name="TextBox 8"/>
          <p:cNvSpPr txBox="1"/>
          <p:nvPr/>
        </p:nvSpPr>
        <p:spPr>
          <a:xfrm>
            <a:off x="228600" y="3086101"/>
            <a:ext cx="3200400" cy="430887"/>
          </a:xfrm>
          <a:prstGeom prst="rect">
            <a:avLst/>
          </a:prstGeom>
          <a:noFill/>
        </p:spPr>
        <p:txBody>
          <a:bodyPr wrap="square" rtlCol="0">
            <a:spAutoFit/>
          </a:bodyPr>
          <a:lstStyle/>
          <a:p>
            <a:r>
              <a:rPr lang="en-US" sz="1100" smtClean="0">
                <a:solidFill>
                  <a:prstClr val="black"/>
                </a:solidFill>
              </a:rPr>
              <a:t>E-mail </a:t>
            </a:r>
            <a:r>
              <a:rPr lang="en-US" sz="1100" dirty="0">
                <a:solidFill>
                  <a:prstClr val="black"/>
                </a:solidFill>
              </a:rPr>
              <a:t>address used for all Storefront inquiries</a:t>
            </a:r>
          </a:p>
          <a:p>
            <a:r>
              <a:rPr lang="en-US" sz="1100" dirty="0">
                <a:solidFill>
                  <a:prstClr val="black"/>
                </a:solidFill>
                <a:hlinkClick r:id="rId5"/>
              </a:rPr>
              <a:t>Storefront@covered.ca.gov</a:t>
            </a:r>
            <a:endParaRPr lang="en-US" sz="1100" dirty="0">
              <a:solidFill>
                <a:prstClr val="black"/>
              </a:solidFill>
            </a:endParaRPr>
          </a:p>
        </p:txBody>
      </p:sp>
      <p:sp>
        <p:nvSpPr>
          <p:cNvPr id="10" name="TextBox 9"/>
          <p:cNvSpPr txBox="1"/>
          <p:nvPr/>
        </p:nvSpPr>
        <p:spPr>
          <a:xfrm>
            <a:off x="228600" y="3516868"/>
            <a:ext cx="3051810" cy="430887"/>
          </a:xfrm>
          <a:prstGeom prst="rect">
            <a:avLst/>
          </a:prstGeom>
          <a:noFill/>
        </p:spPr>
        <p:txBody>
          <a:bodyPr wrap="square" rtlCol="0">
            <a:spAutoFit/>
          </a:bodyPr>
          <a:lstStyle/>
          <a:p>
            <a:r>
              <a:rPr lang="en-US" sz="1100" smtClean="0">
                <a:solidFill>
                  <a:prstClr val="black"/>
                </a:solidFill>
              </a:rPr>
              <a:t>E-mail </a:t>
            </a:r>
            <a:r>
              <a:rPr lang="en-US" sz="1100" dirty="0">
                <a:solidFill>
                  <a:prstClr val="black"/>
                </a:solidFill>
              </a:rPr>
              <a:t>address used for all Event inquiries</a:t>
            </a:r>
          </a:p>
          <a:p>
            <a:r>
              <a:rPr lang="en-US" sz="1100" dirty="0">
                <a:solidFill>
                  <a:prstClr val="black"/>
                </a:solidFill>
                <a:hlinkClick r:id="rId6"/>
              </a:rPr>
              <a:t>Events@covered.ca.gov</a:t>
            </a:r>
            <a:endParaRPr lang="en-US" sz="1100" dirty="0">
              <a:solidFill>
                <a:prstClr val="black"/>
              </a:solidFill>
            </a:endParaRPr>
          </a:p>
        </p:txBody>
      </p:sp>
      <p:sp>
        <p:nvSpPr>
          <p:cNvPr id="11" name="TextBox 10"/>
          <p:cNvSpPr txBox="1"/>
          <p:nvPr/>
        </p:nvSpPr>
        <p:spPr>
          <a:xfrm>
            <a:off x="4343400" y="2235449"/>
            <a:ext cx="4572000" cy="600164"/>
          </a:xfrm>
          <a:prstGeom prst="rect">
            <a:avLst/>
          </a:prstGeom>
          <a:noFill/>
        </p:spPr>
        <p:txBody>
          <a:bodyPr wrap="square" rtlCol="0">
            <a:spAutoFit/>
          </a:bodyPr>
          <a:lstStyle/>
          <a:p>
            <a:r>
              <a:rPr lang="en-US" sz="1100" dirty="0">
                <a:solidFill>
                  <a:prstClr val="black"/>
                </a:solidFill>
                <a:hlinkClick r:id="rId7"/>
              </a:rPr>
              <a:t>http://www.coveredca.com/get-help/local/</a:t>
            </a:r>
            <a:endParaRPr lang="en-US" sz="825" dirty="0">
              <a:solidFill>
                <a:prstClr val="black"/>
              </a:solidFill>
            </a:endParaRPr>
          </a:p>
          <a:p>
            <a:r>
              <a:rPr lang="en-US" sz="1100" dirty="0">
                <a:solidFill>
                  <a:prstClr val="black"/>
                </a:solidFill>
              </a:rPr>
              <a:t>The </a:t>
            </a:r>
            <a:r>
              <a:rPr lang="en-US" sz="1100" i="1" dirty="0">
                <a:solidFill>
                  <a:prstClr val="black"/>
                </a:solidFill>
              </a:rPr>
              <a:t>Find Local Help </a:t>
            </a:r>
            <a:r>
              <a:rPr lang="en-US" sz="1100" dirty="0">
                <a:solidFill>
                  <a:prstClr val="black"/>
                </a:solidFill>
              </a:rPr>
              <a:t>webpage that directs consumers to storefronts and events</a:t>
            </a:r>
            <a:endParaRPr lang="en-US" sz="825" dirty="0">
              <a:solidFill>
                <a:prstClr val="black"/>
              </a:solidFill>
            </a:endParaRPr>
          </a:p>
        </p:txBody>
      </p:sp>
      <p:sp>
        <p:nvSpPr>
          <p:cNvPr id="12" name="TextBox 11"/>
          <p:cNvSpPr txBox="1"/>
          <p:nvPr/>
        </p:nvSpPr>
        <p:spPr>
          <a:xfrm>
            <a:off x="228600" y="2602468"/>
            <a:ext cx="3429000" cy="430887"/>
          </a:xfrm>
          <a:prstGeom prst="rect">
            <a:avLst/>
          </a:prstGeom>
          <a:noFill/>
        </p:spPr>
        <p:txBody>
          <a:bodyPr wrap="square" rtlCol="0">
            <a:spAutoFit/>
          </a:bodyPr>
          <a:lstStyle/>
          <a:p>
            <a:r>
              <a:rPr lang="en-US" sz="1100" smtClean="0">
                <a:solidFill>
                  <a:prstClr val="black"/>
                </a:solidFill>
              </a:rPr>
              <a:t>The </a:t>
            </a:r>
            <a:r>
              <a:rPr lang="en-US" sz="1100" dirty="0">
                <a:solidFill>
                  <a:prstClr val="black"/>
                </a:solidFill>
              </a:rPr>
              <a:t>Navigator Grant Program homepage</a:t>
            </a:r>
          </a:p>
          <a:p>
            <a:r>
              <a:rPr lang="en-US" sz="1100" dirty="0">
                <a:solidFill>
                  <a:prstClr val="black"/>
                </a:solidFill>
                <a:hlinkClick r:id="rId8"/>
              </a:rPr>
              <a:t>http</a:t>
            </a:r>
            <a:r>
              <a:rPr lang="en-US" sz="1100">
                <a:solidFill>
                  <a:prstClr val="black"/>
                </a:solidFill>
                <a:hlinkClick r:id="rId8"/>
              </a:rPr>
              <a:t>://hbex.coveredca.com/navigator-program/</a:t>
            </a:r>
            <a:endParaRPr lang="en-US" sz="1100" dirty="0">
              <a:solidFill>
                <a:prstClr val="black"/>
              </a:solidFill>
            </a:endParaRPr>
          </a:p>
        </p:txBody>
      </p:sp>
      <p:sp>
        <p:nvSpPr>
          <p:cNvPr id="13" name="TextBox 12"/>
          <p:cNvSpPr txBox="1"/>
          <p:nvPr/>
        </p:nvSpPr>
        <p:spPr>
          <a:xfrm>
            <a:off x="228600" y="5345668"/>
            <a:ext cx="3076099" cy="430887"/>
          </a:xfrm>
          <a:prstGeom prst="rect">
            <a:avLst/>
          </a:prstGeom>
          <a:noFill/>
        </p:spPr>
        <p:txBody>
          <a:bodyPr wrap="square" rtlCol="0">
            <a:spAutoFit/>
          </a:bodyPr>
          <a:lstStyle/>
          <a:p>
            <a:r>
              <a:rPr lang="en-US" sz="1100" dirty="0">
                <a:solidFill>
                  <a:prstClr val="black"/>
                </a:solidFill>
                <a:hlinkClick r:id="rId9"/>
              </a:rPr>
              <a:t>http://hbex.coveredca.com/toolkit/</a:t>
            </a:r>
            <a:r>
              <a:rPr lang="en-US" sz="1100" dirty="0">
                <a:solidFill>
                  <a:prstClr val="black"/>
                </a:solidFill>
              </a:rPr>
              <a:t> </a:t>
            </a:r>
            <a:endParaRPr lang="en-US" sz="825" dirty="0">
              <a:solidFill>
                <a:prstClr val="black"/>
              </a:solidFill>
            </a:endParaRPr>
          </a:p>
          <a:p>
            <a:r>
              <a:rPr lang="en-US" sz="1100" dirty="0">
                <a:solidFill>
                  <a:prstClr val="black"/>
                </a:solidFill>
              </a:rPr>
              <a:t>Renewal toolkit </a:t>
            </a:r>
            <a:endParaRPr lang="en-US" sz="825" dirty="0">
              <a:solidFill>
                <a:prstClr val="black"/>
              </a:solidFill>
            </a:endParaRPr>
          </a:p>
        </p:txBody>
      </p:sp>
      <p:sp>
        <p:nvSpPr>
          <p:cNvPr id="14" name="TextBox 13"/>
          <p:cNvSpPr txBox="1"/>
          <p:nvPr/>
        </p:nvSpPr>
        <p:spPr>
          <a:xfrm>
            <a:off x="228600" y="5772090"/>
            <a:ext cx="2857500" cy="553998"/>
          </a:xfrm>
          <a:prstGeom prst="rect">
            <a:avLst/>
          </a:prstGeom>
          <a:noFill/>
        </p:spPr>
        <p:txBody>
          <a:bodyPr wrap="square" rtlCol="0">
            <a:spAutoFit/>
          </a:bodyPr>
          <a:lstStyle/>
          <a:p>
            <a:r>
              <a:rPr lang="en-US" sz="1000" dirty="0">
                <a:solidFill>
                  <a:prstClr val="black"/>
                </a:solidFill>
              </a:rPr>
              <a:t>Storefront</a:t>
            </a:r>
            <a:r>
              <a:rPr lang="en-US" sz="1000">
                <a:solidFill>
                  <a:prstClr val="black"/>
                </a:solidFill>
              </a:rPr>
              <a:t> Application</a:t>
            </a:r>
            <a:endParaRPr lang="en-US" sz="1000" dirty="0">
              <a:solidFill>
                <a:prstClr val="black"/>
              </a:solidFill>
            </a:endParaRPr>
          </a:p>
          <a:p>
            <a:r>
              <a:rPr lang="en-US" sz="900">
                <a:solidFill>
                  <a:prstClr val="black"/>
                </a:solidFill>
                <a:hlinkClick r:id="rId10"/>
              </a:rPr>
              <a:t>http</a:t>
            </a:r>
            <a:r>
              <a:rPr lang="en-US" sz="900" dirty="0">
                <a:solidFill>
                  <a:prstClr val="black"/>
                </a:solidFill>
                <a:hlinkClick r:id="rId10"/>
              </a:rPr>
              <a:t>://</a:t>
            </a:r>
            <a:r>
              <a:rPr lang="en-US" sz="1000" dirty="0">
                <a:solidFill>
                  <a:prstClr val="black"/>
                </a:solidFill>
                <a:hlinkClick r:id="rId10"/>
              </a:rPr>
              <a:t>storefronts.coveredca.com/BecomeAStorefront</a:t>
            </a:r>
            <a:r>
              <a:rPr lang="en-US" sz="1000">
                <a:solidFill>
                  <a:prstClr val="black"/>
                </a:solidFill>
                <a:hlinkClick r:id="rId10"/>
              </a:rPr>
              <a:t>/</a:t>
            </a:r>
            <a:r>
              <a:rPr lang="en-US" sz="825">
                <a:solidFill>
                  <a:prstClr val="black"/>
                </a:solidFill>
              </a:rPr>
              <a:t>                 </a:t>
            </a:r>
            <a:endParaRPr lang="en-US" sz="825" dirty="0">
              <a:solidFill>
                <a:prstClr val="black"/>
              </a:solidFill>
            </a:endParaRPr>
          </a:p>
        </p:txBody>
      </p:sp>
      <p:sp>
        <p:nvSpPr>
          <p:cNvPr id="15" name="TextBox 14"/>
          <p:cNvSpPr txBox="1"/>
          <p:nvPr/>
        </p:nvSpPr>
        <p:spPr>
          <a:xfrm>
            <a:off x="4343400" y="1778169"/>
            <a:ext cx="4572000" cy="430887"/>
          </a:xfrm>
          <a:prstGeom prst="rect">
            <a:avLst/>
          </a:prstGeom>
          <a:noFill/>
        </p:spPr>
        <p:txBody>
          <a:bodyPr wrap="square" rtlCol="0">
            <a:spAutoFit/>
          </a:bodyPr>
          <a:lstStyle/>
          <a:p>
            <a:r>
              <a:rPr lang="en-US" sz="1100" dirty="0">
                <a:solidFill>
                  <a:prstClr val="black"/>
                </a:solidFill>
                <a:hlinkClick r:id="rId11"/>
              </a:rPr>
              <a:t>https://www.healthcare.gov/</a:t>
            </a:r>
            <a:r>
              <a:rPr lang="en-US" sz="1100" dirty="0">
                <a:solidFill>
                  <a:prstClr val="black"/>
                </a:solidFill>
              </a:rPr>
              <a:t> </a:t>
            </a:r>
            <a:endParaRPr lang="en-US" sz="825" dirty="0">
              <a:solidFill>
                <a:prstClr val="black"/>
              </a:solidFill>
            </a:endParaRPr>
          </a:p>
          <a:p>
            <a:r>
              <a:rPr lang="en-US" sz="1100" dirty="0">
                <a:solidFill>
                  <a:prstClr val="black"/>
                </a:solidFill>
              </a:rPr>
              <a:t>Federal Health Exchange website useful for definitions and scenarios.</a:t>
            </a:r>
            <a:endParaRPr lang="en-US" sz="825" dirty="0">
              <a:solidFill>
                <a:prstClr val="black"/>
              </a:solidFill>
            </a:endParaRPr>
          </a:p>
        </p:txBody>
      </p:sp>
      <p:sp>
        <p:nvSpPr>
          <p:cNvPr id="16" name="TextBox 15"/>
          <p:cNvSpPr txBox="1"/>
          <p:nvPr/>
        </p:nvSpPr>
        <p:spPr>
          <a:xfrm>
            <a:off x="4321147" y="4114800"/>
            <a:ext cx="4137053" cy="430887"/>
          </a:xfrm>
          <a:prstGeom prst="rect">
            <a:avLst/>
          </a:prstGeom>
          <a:noFill/>
        </p:spPr>
        <p:txBody>
          <a:bodyPr wrap="square" rtlCol="0">
            <a:spAutoFit/>
          </a:bodyPr>
          <a:lstStyle/>
          <a:p>
            <a:r>
              <a:rPr lang="en-US" sz="1100" smtClean="0">
                <a:solidFill>
                  <a:prstClr val="black"/>
                </a:solidFill>
              </a:rPr>
              <a:t>Covered </a:t>
            </a:r>
            <a:r>
              <a:rPr lang="en-US" sz="1100" dirty="0">
                <a:solidFill>
                  <a:prstClr val="black"/>
                </a:solidFill>
              </a:rPr>
              <a:t>California Learning Management System</a:t>
            </a:r>
          </a:p>
          <a:p>
            <a:r>
              <a:rPr lang="en-US" sz="1100" dirty="0">
                <a:solidFill>
                  <a:prstClr val="black"/>
                </a:solidFill>
                <a:hlinkClick r:id="rId12"/>
              </a:rPr>
              <a:t>https</a:t>
            </a:r>
            <a:r>
              <a:rPr lang="en-US" sz="1100">
                <a:solidFill>
                  <a:prstClr val="black"/>
                </a:solidFill>
                <a:hlinkClick r:id="rId12"/>
              </a:rPr>
              <a:t>://learning.coveredca.com</a:t>
            </a:r>
            <a:r>
              <a:rPr lang="en-US" sz="1100">
                <a:solidFill>
                  <a:prstClr val="black"/>
                </a:solidFill>
              </a:rPr>
              <a:t> </a:t>
            </a:r>
            <a:endParaRPr lang="en-US" sz="1100" dirty="0">
              <a:solidFill>
                <a:prstClr val="black"/>
              </a:solidFill>
            </a:endParaRPr>
          </a:p>
        </p:txBody>
      </p:sp>
      <p:sp>
        <p:nvSpPr>
          <p:cNvPr id="17" name="TextBox 16"/>
          <p:cNvSpPr txBox="1"/>
          <p:nvPr/>
        </p:nvSpPr>
        <p:spPr>
          <a:xfrm>
            <a:off x="4294848" y="4572000"/>
            <a:ext cx="4391952" cy="600164"/>
          </a:xfrm>
          <a:prstGeom prst="rect">
            <a:avLst/>
          </a:prstGeom>
          <a:noFill/>
        </p:spPr>
        <p:txBody>
          <a:bodyPr wrap="square" rtlCol="0">
            <a:spAutoFit/>
          </a:bodyPr>
          <a:lstStyle/>
          <a:p>
            <a:r>
              <a:rPr lang="en-US" sz="1100" smtClean="0">
                <a:solidFill>
                  <a:prstClr val="black"/>
                </a:solidFill>
              </a:rPr>
              <a:t>Assembly </a:t>
            </a:r>
            <a:r>
              <a:rPr lang="en-US" sz="1100" dirty="0">
                <a:solidFill>
                  <a:prstClr val="black"/>
                </a:solidFill>
              </a:rPr>
              <a:t>Bill 2706 on health education in schools</a:t>
            </a:r>
          </a:p>
          <a:p>
            <a:r>
              <a:rPr lang="en-US" sz="1100" dirty="0">
                <a:solidFill>
                  <a:prstClr val="black"/>
                </a:solidFill>
                <a:hlinkClick r:id="rId13"/>
              </a:rPr>
              <a:t>http</a:t>
            </a:r>
            <a:r>
              <a:rPr lang="en-US" sz="1100">
                <a:solidFill>
                  <a:prstClr val="black"/>
                </a:solidFill>
                <a:hlinkClick r:id="rId13"/>
              </a:rPr>
              <a:t>://www.leginfo.ca.gov/pub/13-14/bill/asm/ab_2701-2750/ab_2706_cfa_20140623_173022_sen_comm.html</a:t>
            </a:r>
            <a:r>
              <a:rPr lang="en-US" sz="1100">
                <a:solidFill>
                  <a:prstClr val="black"/>
                </a:solidFill>
              </a:rPr>
              <a:t>  </a:t>
            </a:r>
            <a:endParaRPr lang="en-US" sz="1100" dirty="0">
              <a:solidFill>
                <a:prstClr val="black"/>
              </a:solidFill>
            </a:endParaRPr>
          </a:p>
        </p:txBody>
      </p:sp>
      <p:sp>
        <p:nvSpPr>
          <p:cNvPr id="18" name="TextBox 17"/>
          <p:cNvSpPr txBox="1"/>
          <p:nvPr/>
        </p:nvSpPr>
        <p:spPr>
          <a:xfrm>
            <a:off x="4343400" y="5384385"/>
            <a:ext cx="4398968" cy="600164"/>
          </a:xfrm>
          <a:prstGeom prst="rect">
            <a:avLst/>
          </a:prstGeom>
          <a:noFill/>
        </p:spPr>
        <p:txBody>
          <a:bodyPr wrap="square" rtlCol="0">
            <a:spAutoFit/>
          </a:bodyPr>
          <a:lstStyle/>
          <a:p>
            <a:r>
              <a:rPr lang="en-US" sz="1100" smtClean="0">
                <a:solidFill>
                  <a:prstClr val="black"/>
                </a:solidFill>
              </a:rPr>
              <a:t>Covered </a:t>
            </a:r>
            <a:r>
              <a:rPr lang="en-US" sz="1100" dirty="0">
                <a:solidFill>
                  <a:prstClr val="black"/>
                </a:solidFill>
              </a:rPr>
              <a:t>California Co-Branding Style Guide</a:t>
            </a:r>
          </a:p>
          <a:p>
            <a:r>
              <a:rPr lang="en-US" sz="1100" dirty="0">
                <a:solidFill>
                  <a:prstClr val="black"/>
                </a:solidFill>
                <a:hlinkClick r:id="rId14"/>
              </a:rPr>
              <a:t>http</a:t>
            </a:r>
            <a:r>
              <a:rPr lang="en-US" sz="1100">
                <a:solidFill>
                  <a:prstClr val="black"/>
                </a:solidFill>
                <a:hlinkClick r:id="rId14"/>
              </a:rPr>
              <a:t>://hbex.coveredca.com/PDFs/style-guides/CC_BrandStyleGuide_External.pdf</a:t>
            </a:r>
            <a:r>
              <a:rPr lang="en-US" sz="1100">
                <a:solidFill>
                  <a:prstClr val="black"/>
                </a:solidFill>
              </a:rPr>
              <a:t> </a:t>
            </a:r>
            <a:endParaRPr lang="en-US" sz="1100" dirty="0">
              <a:solidFill>
                <a:prstClr val="black"/>
              </a:solidFill>
            </a:endParaRPr>
          </a:p>
        </p:txBody>
      </p:sp>
      <p:sp>
        <p:nvSpPr>
          <p:cNvPr id="19" name="Title 1"/>
          <p:cNvSpPr txBox="1">
            <a:spLocks/>
          </p:cNvSpPr>
          <p:nvPr/>
        </p:nvSpPr>
        <p:spPr>
          <a:xfrm>
            <a:off x="2514600" y="1061868"/>
            <a:ext cx="6400800" cy="472035"/>
          </a:xfrm>
          <a:prstGeom prst="rect">
            <a:avLst/>
          </a:prstGeom>
        </p:spPr>
        <p:txBody>
          <a:bodyPr vert="horz">
            <a:noAutofit/>
          </a:bodyPr>
          <a:lstStyle>
            <a:lvl1pPr algn="r" defTabSz="914400" rtl="0" eaLnBrk="1" latinLnBrk="0" hangingPunct="1">
              <a:spcBef>
                <a:spcPct val="0"/>
              </a:spcBef>
              <a:buNone/>
              <a:defRPr sz="1800" b="1" kern="1200">
                <a:solidFill>
                  <a:srgbClr val="000000"/>
                </a:solidFill>
                <a:latin typeface="Arial"/>
                <a:ea typeface="+mj-ea"/>
                <a:cs typeface="Arial"/>
              </a:defRPr>
            </a:lvl1pPr>
          </a:lstStyle>
          <a:p>
            <a:r>
              <a:rPr lang="en-US" sz="3200" dirty="0"/>
              <a:t>ADDITIONAL RESOURCES</a:t>
            </a:r>
            <a:endParaRPr lang="en-US" sz="2100" dirty="0"/>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71800" y="4174151"/>
            <a:ext cx="1587101" cy="1190327"/>
          </a:xfrm>
          <a:prstGeom prst="rect">
            <a:avLst/>
          </a:prstGeom>
          <a:effectLst>
            <a:softEdge rad="63500"/>
          </a:effectLst>
        </p:spPr>
      </p:pic>
      <p:sp>
        <p:nvSpPr>
          <p:cNvPr id="21" name="TextBox 20"/>
          <p:cNvSpPr txBox="1"/>
          <p:nvPr/>
        </p:nvSpPr>
        <p:spPr>
          <a:xfrm>
            <a:off x="228600" y="4888468"/>
            <a:ext cx="2766060" cy="430887"/>
          </a:xfrm>
          <a:prstGeom prst="rect">
            <a:avLst/>
          </a:prstGeom>
          <a:noFill/>
        </p:spPr>
        <p:txBody>
          <a:bodyPr wrap="square" rtlCol="0">
            <a:spAutoFit/>
          </a:bodyPr>
          <a:lstStyle/>
          <a:p>
            <a:r>
              <a:rPr lang="en-US" sz="1100" dirty="0">
                <a:solidFill>
                  <a:prstClr val="black"/>
                </a:solidFill>
              </a:rPr>
              <a:t>Background check</a:t>
            </a:r>
            <a:endParaRPr lang="en-US" sz="825" dirty="0">
              <a:solidFill>
                <a:prstClr val="black"/>
              </a:solidFill>
            </a:endParaRPr>
          </a:p>
          <a:p>
            <a:r>
              <a:rPr lang="en-US" sz="1100" dirty="0">
                <a:solidFill>
                  <a:srgbClr val="0000FF"/>
                </a:solidFill>
                <a:hlinkClick r:id="rId16"/>
              </a:rPr>
              <a:t>https://oag.ca.gov/fingerprints</a:t>
            </a:r>
            <a:r>
              <a:rPr lang="en-US" sz="1100" dirty="0">
                <a:solidFill>
                  <a:srgbClr val="0000FF"/>
                </a:solidFill>
              </a:rPr>
              <a:t> </a:t>
            </a:r>
            <a:endParaRPr lang="en-US" sz="825" dirty="0">
              <a:solidFill>
                <a:srgbClr val="0000FF"/>
              </a:solidFill>
            </a:endParaRPr>
          </a:p>
        </p:txBody>
      </p:sp>
      <p:sp>
        <p:nvSpPr>
          <p:cNvPr id="22" name="TextBox 21"/>
          <p:cNvSpPr txBox="1"/>
          <p:nvPr/>
        </p:nvSpPr>
        <p:spPr>
          <a:xfrm>
            <a:off x="228600" y="3974068"/>
            <a:ext cx="3051810" cy="430887"/>
          </a:xfrm>
          <a:prstGeom prst="rect">
            <a:avLst/>
          </a:prstGeom>
          <a:noFill/>
        </p:spPr>
        <p:txBody>
          <a:bodyPr wrap="square" rtlCol="0">
            <a:spAutoFit/>
          </a:bodyPr>
          <a:lstStyle/>
          <a:p>
            <a:r>
              <a:rPr lang="en-US" sz="1100" dirty="0">
                <a:solidFill>
                  <a:prstClr val="black"/>
                </a:solidFill>
              </a:rPr>
              <a:t>Social media</a:t>
            </a:r>
            <a:endParaRPr lang="en-US" sz="825" dirty="0">
              <a:solidFill>
                <a:prstClr val="black"/>
              </a:solidFill>
            </a:endParaRPr>
          </a:p>
          <a:p>
            <a:r>
              <a:rPr lang="en-US" sz="1100" dirty="0">
                <a:solidFill>
                  <a:prstClr val="black"/>
                </a:solidFill>
              </a:rPr>
              <a:t>(916) 206-1777</a:t>
            </a:r>
            <a:endParaRPr lang="en-US" sz="825" dirty="0">
              <a:solidFill>
                <a:prstClr val="black"/>
              </a:solidFill>
            </a:endParaRPr>
          </a:p>
        </p:txBody>
      </p:sp>
      <p:sp>
        <p:nvSpPr>
          <p:cNvPr id="23" name="TextBox 22"/>
          <p:cNvSpPr txBox="1"/>
          <p:nvPr/>
        </p:nvSpPr>
        <p:spPr>
          <a:xfrm>
            <a:off x="228600" y="4431268"/>
            <a:ext cx="2514600" cy="430887"/>
          </a:xfrm>
          <a:prstGeom prst="rect">
            <a:avLst/>
          </a:prstGeom>
          <a:noFill/>
        </p:spPr>
        <p:txBody>
          <a:bodyPr wrap="square" rtlCol="0">
            <a:spAutoFit/>
          </a:bodyPr>
          <a:lstStyle/>
          <a:p>
            <a:r>
              <a:rPr lang="en-US" sz="1100" dirty="0">
                <a:solidFill>
                  <a:prstClr val="black"/>
                </a:solidFill>
              </a:rPr>
              <a:t>CEC Helpline</a:t>
            </a:r>
            <a:endParaRPr lang="en-US" sz="825" dirty="0">
              <a:solidFill>
                <a:prstClr val="black"/>
              </a:solidFill>
            </a:endParaRPr>
          </a:p>
          <a:p>
            <a:r>
              <a:rPr lang="en-US" sz="1100" dirty="0">
                <a:solidFill>
                  <a:prstClr val="black"/>
                </a:solidFill>
              </a:rPr>
              <a:t>(</a:t>
            </a:r>
            <a:r>
              <a:rPr lang="en-US" sz="1100">
                <a:solidFill>
                  <a:prstClr val="black"/>
                </a:solidFill>
              </a:rPr>
              <a:t>855) </a:t>
            </a:r>
            <a:r>
              <a:rPr lang="en-US" sz="1100" smtClean="0">
                <a:solidFill>
                  <a:prstClr val="black"/>
                </a:solidFill>
              </a:rPr>
              <a:t>324-3147</a:t>
            </a:r>
            <a:endParaRPr lang="en-US" sz="825" dirty="0">
              <a:solidFill>
                <a:srgbClr val="0000FF"/>
              </a:solidFill>
            </a:endParaRPr>
          </a:p>
        </p:txBody>
      </p:sp>
    </p:spTree>
    <p:extLst>
      <p:ext uri="{BB962C8B-B14F-4D97-AF65-F5344CB8AC3E}">
        <p14:creationId xmlns:p14="http://schemas.microsoft.com/office/powerpoint/2010/main" val="2373071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PROGRAM STAFF</a:t>
            </a:r>
            <a:endParaRPr lang="en-US" dirty="0"/>
          </a:p>
        </p:txBody>
      </p:sp>
      <p:sp>
        <p:nvSpPr>
          <p:cNvPr id="4" name="Slide Number Placeholder 3"/>
          <p:cNvSpPr>
            <a:spLocks noGrp="1"/>
          </p:cNvSpPr>
          <p:nvPr>
            <p:ph type="sldNum" sz="quarter" idx="12"/>
          </p:nvPr>
        </p:nvSpPr>
        <p:spPr/>
        <p:txBody>
          <a:bodyPr/>
          <a:lstStyle/>
          <a:p>
            <a:fld id="{D2AC6D6E-ACEB-F848-87F2-4A87CA3281E9}" type="slidenum">
              <a:rPr lang="en-US" smtClean="0"/>
              <a:pPr/>
              <a:t>34</a:t>
            </a:fld>
            <a:endParaRPr lang="en-US" dirty="0"/>
          </a:p>
        </p:txBody>
      </p:sp>
      <p:graphicFrame>
        <p:nvGraphicFramePr>
          <p:cNvPr id="5" name="Table 2"/>
          <p:cNvGraphicFramePr>
            <a:graphicFrameLocks noGrp="1"/>
          </p:cNvGraphicFramePr>
          <p:nvPr>
            <p:extLst>
              <p:ext uri="{D42A27DB-BD31-4B8C-83A1-F6EECF244321}">
                <p14:modId xmlns:p14="http://schemas.microsoft.com/office/powerpoint/2010/main" val="3715974886"/>
              </p:ext>
            </p:extLst>
          </p:nvPr>
        </p:nvGraphicFramePr>
        <p:xfrm>
          <a:off x="457200" y="2286000"/>
          <a:ext cx="8229600" cy="3886199"/>
        </p:xfrm>
        <a:graphic>
          <a:graphicData uri="http://schemas.openxmlformats.org/drawingml/2006/table">
            <a:tbl>
              <a:tblPr firstRow="1" bandRow="1">
                <a:tableStyleId>{5C22544A-7EE6-4342-B048-85BDC9FD1C3A}</a:tableStyleId>
              </a:tblPr>
              <a:tblGrid>
                <a:gridCol w="4114800"/>
                <a:gridCol w="4114800"/>
              </a:tblGrid>
              <a:tr h="1219039">
                <a:tc>
                  <a:txBody>
                    <a:bodyPr/>
                    <a:lstStyle/>
                    <a:p>
                      <a:pPr marL="0" indent="0" algn="l" defTabSz="914400" rtl="0" eaLnBrk="1" latinLnBrk="0" hangingPunct="1">
                        <a:buNone/>
                      </a:pPr>
                      <a:r>
                        <a:rPr lang="en-US" sz="1400" b="1" i="1" kern="1200" dirty="0" smtClean="0">
                          <a:solidFill>
                            <a:schemeClr val="dk1"/>
                          </a:solidFill>
                          <a:latin typeface="+mn-lt"/>
                          <a:ea typeface="+mn-ea"/>
                          <a:cs typeface="+mn-cs"/>
                        </a:rPr>
                        <a:t>Benjamin Walker</a:t>
                      </a:r>
                    </a:p>
                    <a:p>
                      <a:pPr marL="0" indent="0" algn="l" defTabSz="914400" rtl="0" eaLnBrk="1" latinLnBrk="0" hangingPunct="1">
                        <a:buNone/>
                      </a:pPr>
                      <a:r>
                        <a:rPr lang="en-US" sz="1400" b="0" i="0" kern="1200" dirty="0" smtClean="0">
                          <a:solidFill>
                            <a:schemeClr val="dk1"/>
                          </a:solidFill>
                          <a:latin typeface="+mn-lt"/>
                          <a:ea typeface="+mn-ea"/>
                          <a:cs typeface="+mn-cs"/>
                        </a:rPr>
                        <a:t>Section</a:t>
                      </a:r>
                      <a:r>
                        <a:rPr lang="en-US" sz="1400" b="0" i="0" kern="1200" baseline="0" dirty="0" smtClean="0">
                          <a:solidFill>
                            <a:schemeClr val="dk1"/>
                          </a:solidFill>
                          <a:latin typeface="+mn-lt"/>
                          <a:ea typeface="+mn-ea"/>
                          <a:cs typeface="+mn-cs"/>
                        </a:rPr>
                        <a:t> Chief, Accounts Services Team</a:t>
                      </a:r>
                    </a:p>
                    <a:p>
                      <a:pPr marL="0" indent="0" algn="l" defTabSz="914400" rtl="0" eaLnBrk="1" latinLnBrk="0" hangingPunct="1">
                        <a:buNone/>
                      </a:pPr>
                      <a:r>
                        <a:rPr lang="en-US" sz="1400" b="0" i="0" kern="1200" dirty="0" smtClean="0">
                          <a:solidFill>
                            <a:schemeClr val="dk1"/>
                          </a:solidFill>
                          <a:latin typeface="+mn-lt"/>
                          <a:ea typeface="+mn-ea"/>
                          <a:cs typeface="+mn-cs"/>
                          <a:hlinkClick r:id="rId3"/>
                        </a:rPr>
                        <a:t>Benjamin.walker@covered.ca.gov</a:t>
                      </a:r>
                      <a:endParaRPr lang="en-US" sz="1400" b="0" i="0" kern="1200" dirty="0" smtClean="0">
                        <a:solidFill>
                          <a:schemeClr val="dk1"/>
                        </a:solidFill>
                        <a:latin typeface="+mn-lt"/>
                        <a:ea typeface="+mn-ea"/>
                        <a:cs typeface="+mn-cs"/>
                      </a:endParaRPr>
                    </a:p>
                    <a:p>
                      <a:pPr marL="0" indent="0" algn="l" defTabSz="914400" rtl="0" eaLnBrk="1" latinLnBrk="0" hangingPunct="1">
                        <a:buNone/>
                      </a:pPr>
                      <a:r>
                        <a:rPr lang="en-US" sz="1400" b="0" i="0" kern="1200" dirty="0" smtClean="0">
                          <a:solidFill>
                            <a:schemeClr val="dk1"/>
                          </a:solidFill>
                          <a:latin typeface="+mn-lt"/>
                          <a:ea typeface="+mn-ea"/>
                          <a:cs typeface="+mn-cs"/>
                        </a:rPr>
                        <a:t>(916) 228-8256</a:t>
                      </a:r>
                      <a:endParaRPr lang="en-US" sz="1400" b="0" i="0" kern="1200" dirty="0">
                        <a:solidFill>
                          <a:schemeClr val="dk1"/>
                        </a:solidFill>
                        <a:latin typeface="+mn-lt"/>
                        <a:ea typeface="+mn-ea"/>
                        <a:cs typeface="+mn-cs"/>
                      </a:endParaRPr>
                    </a:p>
                  </a:txBody>
                  <a:tcPr marL="68580" marR="68580" marT="34290" marB="34290">
                    <a:solidFill>
                      <a:srgbClr val="CCE7E9"/>
                    </a:solidFill>
                  </a:tcPr>
                </a:tc>
                <a:tc>
                  <a:txBody>
                    <a:bodyPr/>
                    <a:lstStyle/>
                    <a:p>
                      <a:pPr marL="0" indent="0" algn="l" defTabSz="914400" rtl="0" eaLnBrk="1" latinLnBrk="0" hangingPunct="1">
                        <a:buNone/>
                      </a:pPr>
                      <a:r>
                        <a:rPr lang="en-US" sz="1400" b="1" i="1" kern="1200" dirty="0" smtClean="0">
                          <a:solidFill>
                            <a:schemeClr val="dk1"/>
                          </a:solidFill>
                          <a:latin typeface="+mn-lt"/>
                          <a:ea typeface="+mn-ea"/>
                          <a:cs typeface="+mn-cs"/>
                        </a:rPr>
                        <a:t>Tonya Thomas		</a:t>
                      </a:r>
                    </a:p>
                    <a:p>
                      <a:pPr marL="0" indent="0" algn="l" defTabSz="914400" rtl="0" eaLnBrk="1" latinLnBrk="0" hangingPunct="1">
                        <a:buNone/>
                      </a:pPr>
                      <a:r>
                        <a:rPr lang="en-US" sz="1400" b="0" i="0" kern="1200" dirty="0" smtClean="0">
                          <a:solidFill>
                            <a:schemeClr val="dk1"/>
                          </a:solidFill>
                          <a:latin typeface="+mn-lt"/>
                          <a:ea typeface="+mn-ea"/>
                          <a:cs typeface="+mn-cs"/>
                        </a:rPr>
                        <a:t>Account Services</a:t>
                      </a:r>
                      <a:r>
                        <a:rPr lang="en-US" sz="1400" b="0" i="0" kern="1200" baseline="0" dirty="0" smtClean="0">
                          <a:solidFill>
                            <a:schemeClr val="dk1"/>
                          </a:solidFill>
                          <a:latin typeface="+mn-lt"/>
                          <a:ea typeface="+mn-ea"/>
                          <a:cs typeface="+mn-cs"/>
                        </a:rPr>
                        <a:t> </a:t>
                      </a:r>
                      <a:r>
                        <a:rPr lang="en-US" sz="1400" b="0" i="0" kern="1200" dirty="0" smtClean="0">
                          <a:solidFill>
                            <a:schemeClr val="dk1"/>
                          </a:solidFill>
                          <a:latin typeface="+mn-lt"/>
                          <a:ea typeface="+mn-ea"/>
                          <a:cs typeface="+mn-cs"/>
                        </a:rPr>
                        <a:t>Specialist</a:t>
                      </a:r>
                    </a:p>
                    <a:p>
                      <a:pPr marL="0" indent="0" algn="l" defTabSz="914400" rtl="0" eaLnBrk="1" latinLnBrk="0" hangingPunct="1">
                        <a:buNone/>
                      </a:pPr>
                      <a:r>
                        <a:rPr lang="en-US" sz="1400" b="0" i="0" kern="1200" dirty="0" smtClean="0">
                          <a:solidFill>
                            <a:schemeClr val="dk1"/>
                          </a:solidFill>
                          <a:latin typeface="+mn-lt"/>
                          <a:ea typeface="+mn-ea"/>
                          <a:cs typeface="+mn-cs"/>
                        </a:rPr>
                        <a:t>Los Angeles	 </a:t>
                      </a:r>
                      <a:r>
                        <a:rPr lang="en-US" sz="1400" b="1" i="1" kern="1200" dirty="0" smtClean="0">
                          <a:solidFill>
                            <a:schemeClr val="dk1"/>
                          </a:solidFill>
                          <a:latin typeface="+mn-lt"/>
                          <a:ea typeface="+mn-ea"/>
                          <a:cs typeface="+mn-cs"/>
                        </a:rPr>
                        <a:t>	</a:t>
                      </a:r>
                    </a:p>
                    <a:p>
                      <a:pPr marL="0" indent="0" algn="l" defTabSz="914400" rtl="0" eaLnBrk="1" latinLnBrk="0" hangingPunct="1">
                        <a:buNone/>
                      </a:pPr>
                      <a:r>
                        <a:rPr lang="en-US" sz="1400" b="1" i="1" kern="1200" dirty="0" smtClean="0">
                          <a:solidFill>
                            <a:schemeClr val="dk1"/>
                          </a:solidFill>
                          <a:latin typeface="+mn-lt"/>
                          <a:ea typeface="+mn-ea"/>
                          <a:cs typeface="+mn-cs"/>
                          <a:hlinkClick r:id="rId4"/>
                        </a:rPr>
                        <a:t>Tonya.Thomas@covered.ca.gov</a:t>
                      </a:r>
                      <a:endParaRPr lang="en-US" sz="1400" b="1"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(916) 228-8227</a:t>
                      </a:r>
                      <a:endParaRPr lang="en-US" sz="1400" b="1" i="1" kern="1200" dirty="0">
                        <a:solidFill>
                          <a:schemeClr val="dk1"/>
                        </a:solidFill>
                        <a:latin typeface="+mn-lt"/>
                        <a:ea typeface="+mn-ea"/>
                        <a:cs typeface="+mn-cs"/>
                      </a:endParaRPr>
                    </a:p>
                  </a:txBody>
                  <a:tcPr marL="68580" marR="68580" marT="34290" marB="34290">
                    <a:solidFill>
                      <a:srgbClr val="CCE7E9"/>
                    </a:solidFill>
                  </a:tcPr>
                </a:tc>
              </a:tr>
              <a:tr h="144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mn-ea"/>
                          <a:cs typeface="+mn-cs"/>
                        </a:rPr>
                        <a:t>Jasmine Andrade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Account Services Representative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Los Angeles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hlinkClick r:id="rId5"/>
                        </a:rPr>
                        <a:t>Jasmine.Andrade@covered.ca.gov</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(916) 228-8494</a:t>
                      </a:r>
                    </a:p>
                    <a:p>
                      <a:pPr marL="0" indent="0">
                        <a:buNone/>
                      </a:pPr>
                      <a:r>
                        <a:rPr lang="en-US" sz="1400" dirty="0" smtClean="0"/>
                        <a:t>	</a:t>
                      </a:r>
                      <a:endParaRPr lang="en-US" sz="1400" dirty="0"/>
                    </a:p>
                  </a:txBody>
                  <a:tcPr marL="68580" marR="68580" marT="34290" marB="34290">
                    <a:solidFill>
                      <a:srgbClr val="CCE7E9"/>
                    </a:solidFill>
                  </a:tcPr>
                </a:tc>
                <a:tc>
                  <a:txBody>
                    <a:bodyPr/>
                    <a:lstStyle/>
                    <a:p>
                      <a:pPr marL="0" indent="0">
                        <a:buNone/>
                      </a:pPr>
                      <a:r>
                        <a:rPr lang="en-US" sz="1400" b="1" i="1" dirty="0" smtClean="0"/>
                        <a:t>Blake A. Deering</a:t>
                      </a:r>
                    </a:p>
                    <a:p>
                      <a:pPr marL="0" indent="0">
                        <a:buNone/>
                      </a:pPr>
                      <a:r>
                        <a:rPr lang="en-US" sz="1400" dirty="0" smtClean="0"/>
                        <a:t>Account Services Representative</a:t>
                      </a:r>
                    </a:p>
                    <a:p>
                      <a:pPr marL="0" indent="0">
                        <a:buNone/>
                      </a:pPr>
                      <a:r>
                        <a:rPr lang="en-US" sz="1400" dirty="0" smtClean="0"/>
                        <a:t>Central Valley / Bay Area </a:t>
                      </a:r>
                      <a:r>
                        <a:rPr lang="en-US" sz="1400" dirty="0" smtClean="0">
                          <a:hlinkClick r:id="rId6"/>
                        </a:rPr>
                        <a:t>Blake.Deering@covered.ca.gov</a:t>
                      </a:r>
                      <a:endParaRPr lang="en-US" sz="1400" dirty="0" smtClean="0"/>
                    </a:p>
                    <a:p>
                      <a:pPr marL="0" indent="0">
                        <a:buNone/>
                      </a:pPr>
                      <a:r>
                        <a:rPr lang="en-US" sz="1400" dirty="0" smtClean="0"/>
                        <a:t>(916) 228-8773</a:t>
                      </a:r>
                    </a:p>
                  </a:txBody>
                  <a:tcPr marL="68580" marR="68580" marT="34290" marB="34290">
                    <a:solidFill>
                      <a:srgbClr val="CCE7E9"/>
                    </a:solidFill>
                  </a:tcPr>
                </a:tc>
              </a:tr>
              <a:tr h="1219039">
                <a:tc>
                  <a:txBody>
                    <a:bodyPr/>
                    <a:lstStyle/>
                    <a:p>
                      <a:pPr marL="0" indent="0">
                        <a:buNone/>
                      </a:pPr>
                      <a:r>
                        <a:rPr lang="en-US" sz="1400" b="1" i="1" dirty="0" smtClean="0"/>
                        <a:t>John Fox</a:t>
                      </a:r>
                    </a:p>
                    <a:p>
                      <a:pPr marL="0" indent="0">
                        <a:buNone/>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Account Services Representative</a:t>
                      </a:r>
                      <a:endParaRPr lang="en-US" sz="1400" b="1" i="1" dirty="0" smtClean="0"/>
                    </a:p>
                    <a:p>
                      <a:pPr marL="0" indent="0">
                        <a:buNone/>
                      </a:pPr>
                      <a:r>
                        <a:rPr lang="en-US" sz="1400" dirty="0" smtClean="0"/>
                        <a:t>Northern California / Central Coast </a:t>
                      </a:r>
                      <a:r>
                        <a:rPr lang="en-US" sz="1400" u="sng" dirty="0" smtClean="0">
                          <a:solidFill>
                            <a:srgbClr val="0000FF"/>
                          </a:solidFill>
                        </a:rPr>
                        <a:t>John.Fox@covered.ca.gov</a:t>
                      </a:r>
                    </a:p>
                    <a:p>
                      <a:pPr marL="0" indent="0">
                        <a:buNone/>
                      </a:pPr>
                      <a:r>
                        <a:rPr lang="en-US" sz="1400" dirty="0" smtClean="0"/>
                        <a:t>(916) 228-8772</a:t>
                      </a:r>
                    </a:p>
                  </a:txBody>
                  <a:tcPr marL="68580" marR="68580" marT="34290" marB="34290">
                    <a:solidFill>
                      <a:srgbClr val="CCE7E9"/>
                    </a:solidFill>
                  </a:tcPr>
                </a:tc>
                <a:tc>
                  <a:txBody>
                    <a:bodyPr/>
                    <a:lstStyle/>
                    <a:p>
                      <a:pPr marL="0" indent="0">
                        <a:buNone/>
                      </a:pPr>
                      <a:r>
                        <a:rPr lang="en-US" sz="1400" b="1" i="1" dirty="0" smtClean="0"/>
                        <a:t>Shirley Swedlow</a:t>
                      </a:r>
                    </a:p>
                    <a:p>
                      <a:pPr marL="0" indent="0">
                        <a:buNone/>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Account Services Representative</a:t>
                      </a:r>
                    </a:p>
                    <a:p>
                      <a:pPr marL="0" indent="0">
                        <a:buNone/>
                      </a:pPr>
                      <a:r>
                        <a:rPr lang="en-US" sz="1400" dirty="0" smtClean="0"/>
                        <a:t>San Diego / Orange County / Inland Empire </a:t>
                      </a:r>
                      <a:r>
                        <a:rPr lang="en-US" sz="1400" u="sng" dirty="0" smtClean="0">
                          <a:solidFill>
                            <a:srgbClr val="0000FF"/>
                          </a:solidFill>
                          <a:hlinkClick r:id="rId7"/>
                        </a:rPr>
                        <a:t>Shirley.Swedlow@covered.ca.gov</a:t>
                      </a:r>
                      <a:endParaRPr lang="en-US" sz="1400" u="none" dirty="0" smtClean="0">
                        <a:solidFill>
                          <a:schemeClr val="dk1"/>
                        </a:solidFill>
                      </a:endParaRPr>
                    </a:p>
                    <a:p>
                      <a:pPr marL="0" indent="0">
                        <a:buNone/>
                      </a:pPr>
                      <a:r>
                        <a:rPr lang="en-US" sz="1400" dirty="0" smtClean="0"/>
                        <a:t>(916) 228-8529</a:t>
                      </a:r>
                    </a:p>
                  </a:txBody>
                  <a:tcPr marL="68580" marR="68580" marT="34290" marB="34290">
                    <a:solidFill>
                      <a:srgbClr val="CCE7E9"/>
                    </a:solidFill>
                  </a:tcPr>
                </a:tc>
              </a:tr>
            </a:tbl>
          </a:graphicData>
        </a:graphic>
      </p:graphicFrame>
    </p:spTree>
    <p:extLst>
      <p:ext uri="{BB962C8B-B14F-4D97-AF65-F5344CB8AC3E}">
        <p14:creationId xmlns:p14="http://schemas.microsoft.com/office/powerpoint/2010/main" val="138168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QUESTIONS</a:t>
            </a:r>
            <a:endParaRPr lang="en-US" sz="21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35</a:t>
            </a:fld>
            <a:endParaRPr lang="en-US" dirty="0"/>
          </a:p>
        </p:txBody>
      </p:sp>
      <p:pic>
        <p:nvPicPr>
          <p:cNvPr id="1026" name="Picture 2" descr="Image result for thinking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797" y="3657600"/>
            <a:ext cx="1111803" cy="110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inking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581" y="2262939"/>
            <a:ext cx="2856019" cy="3223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thinking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858000" y="4572000"/>
            <a:ext cx="914400" cy="110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6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0"/>
                                        <p:tgtEl>
                                          <p:spTgt spid="1028"/>
                                        </p:tgtEl>
                                      </p:cBhvr>
                                    </p:animEffect>
                                    <p:anim calcmode="lin" valueType="num">
                                      <p:cBhvr>
                                        <p:cTn id="8" dur="20000" fill="hold"/>
                                        <p:tgtEl>
                                          <p:spTgt spid="1028"/>
                                        </p:tgtEl>
                                        <p:attrNameLst>
                                          <p:attrName>ppt_w</p:attrName>
                                        </p:attrNameLst>
                                      </p:cBhvr>
                                      <p:tavLst>
                                        <p:tav tm="0" fmla="#ppt_w*sin(2.5*pi*$)">
                                          <p:val>
                                            <p:fltVal val="0"/>
                                          </p:val>
                                        </p:tav>
                                        <p:tav tm="100000">
                                          <p:val>
                                            <p:fltVal val="1"/>
                                          </p:val>
                                        </p:tav>
                                      </p:tavLst>
                                    </p:anim>
                                    <p:anim calcmode="lin" valueType="num">
                                      <p:cBhvr>
                                        <p:cTn id="9" dur="20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0"/>
                                        <p:tgtEl>
                                          <p:spTgt spid="13"/>
                                        </p:tgtEl>
                                      </p:cBhvr>
                                    </p:animEffect>
                                  </p:childTnLst>
                                </p:cTn>
                              </p:par>
                            </p:childTnLst>
                          </p:cTn>
                        </p:par>
                        <p:par>
                          <p:cTn id="15" fill="hold">
                            <p:stCondLst>
                              <p:cond delay="5000"/>
                            </p:stCondLst>
                            <p:childTnLst>
                              <p:par>
                                <p:cTn id="16" presetID="10" presetClass="exit" presetSubtype="0" fill="hold" nodeType="afterEffect">
                                  <p:stCondLst>
                                    <p:cond delay="0"/>
                                  </p:stCondLst>
                                  <p:childTnLst>
                                    <p:animEffect transition="out" filter="fade">
                                      <p:cBhvr>
                                        <p:cTn id="17" dur="5000"/>
                                        <p:tgtEl>
                                          <p:spTgt spid="1026"/>
                                        </p:tgtEl>
                                      </p:cBhvr>
                                    </p:animEffect>
                                    <p:set>
                                      <p:cBhvr>
                                        <p:cTn id="18" dur="1" fill="hold">
                                          <p:stCondLst>
                                            <p:cond delay="4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914400"/>
            <a:ext cx="4800601" cy="293354"/>
          </a:xfrm>
        </p:spPr>
        <p:txBody>
          <a:bodyPr/>
          <a:lstStyle/>
          <a:p>
            <a:r>
              <a:rPr lang="en-US" sz="2800" dirty="0"/>
              <a:t>IMPORTANT DATES</a:t>
            </a:r>
            <a:endParaRPr lang="en-US" sz="2100" dirty="0"/>
          </a:p>
        </p:txBody>
      </p:sp>
      <p:graphicFrame>
        <p:nvGraphicFramePr>
          <p:cNvPr id="5" name="Diagram 4"/>
          <p:cNvGraphicFramePr/>
          <p:nvPr>
            <p:extLst>
              <p:ext uri="{D42A27DB-BD31-4B8C-83A1-F6EECF244321}">
                <p14:modId xmlns:p14="http://schemas.microsoft.com/office/powerpoint/2010/main" val="1318836844"/>
              </p:ext>
            </p:extLst>
          </p:nvPr>
        </p:nvGraphicFramePr>
        <p:xfrm>
          <a:off x="1485900" y="2400300"/>
          <a:ext cx="6172200" cy="30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1E3A3F6-E57B-1243-B35F-9B079AFE8357}" type="slidenum">
              <a:rPr lang="en-US" smtClean="0"/>
              <a:pPr/>
              <a:t>4</a:t>
            </a:fld>
            <a:endParaRPr lang="en-US"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1986" y="5122319"/>
            <a:ext cx="1428080" cy="1071060"/>
          </a:xfrm>
          <a:prstGeom prst="rect">
            <a:avLst/>
          </a:prstGeom>
        </p:spPr>
      </p:pic>
      <p:sp>
        <p:nvSpPr>
          <p:cNvPr id="8" name="TextBox 7"/>
          <p:cNvSpPr txBox="1"/>
          <p:nvPr/>
        </p:nvSpPr>
        <p:spPr>
          <a:xfrm>
            <a:off x="457200" y="2228851"/>
            <a:ext cx="7772400" cy="4508927"/>
          </a:xfrm>
          <a:prstGeom prst="rect">
            <a:avLst/>
          </a:prstGeom>
          <a:noFill/>
        </p:spPr>
        <p:txBody>
          <a:bodyPr wrap="square" rtlCol="0">
            <a:spAutoFit/>
          </a:bodyPr>
          <a:lstStyle/>
          <a:p>
            <a:r>
              <a:rPr lang="en-US" sz="2000" b="1" i="1" dirty="0"/>
              <a:t>Contract Agreement</a:t>
            </a:r>
          </a:p>
          <a:p>
            <a:pPr marL="342900" indent="-342900">
              <a:buFont typeface="Wingdings" panose="05000000000000000000" pitchFamily="2" charset="2"/>
              <a:buChar char="§"/>
            </a:pPr>
            <a:r>
              <a:rPr lang="en-US" sz="2000" dirty="0"/>
              <a:t>September 1, 2017 through August 31, 2018</a:t>
            </a:r>
          </a:p>
          <a:p>
            <a:pPr marL="342900" indent="-342900">
              <a:buFont typeface="Wingdings" panose="05000000000000000000" pitchFamily="2" charset="2"/>
              <a:buChar char="§"/>
            </a:pPr>
            <a:r>
              <a:rPr lang="en-US" sz="2000" dirty="0"/>
              <a:t>Submit your work-plan within 30 days of the executed agreement, by September 29, 2017.</a:t>
            </a:r>
          </a:p>
          <a:p>
            <a:endParaRPr lang="en-US" sz="2000" dirty="0"/>
          </a:p>
          <a:p>
            <a:r>
              <a:rPr lang="en-US" sz="2000" b="1" i="1" dirty="0"/>
              <a:t>OE 2018 Kickoff </a:t>
            </a:r>
            <a:r>
              <a:rPr lang="en-US" sz="2000" b="1" i="1" dirty="0" smtClean="0"/>
              <a:t>Meetings </a:t>
            </a:r>
            <a:endParaRPr lang="en-US" sz="2000" b="1" i="1" dirty="0"/>
          </a:p>
          <a:p>
            <a:r>
              <a:rPr lang="en-US" sz="2000" dirty="0"/>
              <a:t>Various dates and locations from September </a:t>
            </a:r>
            <a:r>
              <a:rPr lang="en-US" sz="2000" dirty="0" smtClean="0"/>
              <a:t>6 - October 3, </a:t>
            </a:r>
            <a:r>
              <a:rPr lang="en-US" sz="2000" dirty="0"/>
              <a:t>2017</a:t>
            </a:r>
          </a:p>
          <a:p>
            <a:endParaRPr lang="en-US" sz="2000" b="1" i="1" dirty="0"/>
          </a:p>
          <a:p>
            <a:r>
              <a:rPr lang="en-US" sz="2000" b="1" i="1" dirty="0"/>
              <a:t>Renewal Begins </a:t>
            </a:r>
          </a:p>
          <a:p>
            <a:r>
              <a:rPr lang="en-US" sz="2000" dirty="0" smtClean="0"/>
              <a:t>Mid October - December 15, 2017 </a:t>
            </a:r>
            <a:endParaRPr lang="en-US" sz="2000" dirty="0"/>
          </a:p>
          <a:p>
            <a:endParaRPr lang="en-US" sz="2000" dirty="0"/>
          </a:p>
          <a:p>
            <a:r>
              <a:rPr lang="en-US" sz="2000" b="1" i="1" dirty="0"/>
              <a:t>Open Enrollment </a:t>
            </a:r>
          </a:p>
          <a:p>
            <a:r>
              <a:rPr lang="en-US" sz="2000" dirty="0"/>
              <a:t>November 1, </a:t>
            </a:r>
            <a:r>
              <a:rPr lang="en-US" sz="2000" dirty="0" smtClean="0"/>
              <a:t>2017 - January </a:t>
            </a:r>
            <a:r>
              <a:rPr lang="en-US" sz="2000" dirty="0"/>
              <a:t>31, 2018 in California</a:t>
            </a:r>
          </a:p>
          <a:p>
            <a:endParaRPr lang="en-US" sz="1350" b="1" i="1" dirty="0"/>
          </a:p>
          <a:p>
            <a:endParaRPr lang="en-US" sz="1350" b="1" dirty="0"/>
          </a:p>
        </p:txBody>
      </p:sp>
    </p:spTree>
    <p:extLst>
      <p:ext uri="{BB962C8B-B14F-4D97-AF65-F5344CB8AC3E}">
        <p14:creationId xmlns:p14="http://schemas.microsoft.com/office/powerpoint/2010/main" val="3367857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914650"/>
            <a:ext cx="4629150" cy="1028700"/>
          </a:xfrm>
        </p:spPr>
        <p:txBody>
          <a:bodyPr/>
          <a:lstStyle/>
          <a:p>
            <a:r>
              <a:rPr lang="en-US" sz="3300" dirty="0"/>
              <a:t>OPEN ENROLLMENT</a:t>
            </a:r>
          </a:p>
        </p:txBody>
      </p:sp>
      <p:sp>
        <p:nvSpPr>
          <p:cNvPr id="3" name="Slide Number Placeholder 2"/>
          <p:cNvSpPr>
            <a:spLocks noGrp="1"/>
          </p:cNvSpPr>
          <p:nvPr>
            <p:ph type="sldNum" sz="quarter" idx="10"/>
          </p:nvPr>
        </p:nvSpPr>
        <p:spPr/>
        <p:txBody>
          <a:bodyPr/>
          <a:lstStyle/>
          <a:p>
            <a:fld id="{CE488715-6F9C-054E-9654-2239995ED2DE}" type="slidenum">
              <a:rPr lang="en-US" smtClean="0"/>
              <a:pPr/>
              <a:t>5</a:t>
            </a:fld>
            <a:endParaRPr lang="en-US" dirty="0"/>
          </a:p>
        </p:txBody>
      </p:sp>
    </p:spTree>
    <p:extLst>
      <p:ext uri="{BB962C8B-B14F-4D97-AF65-F5344CB8AC3E}">
        <p14:creationId xmlns:p14="http://schemas.microsoft.com/office/powerpoint/2010/main" val="169223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654" y="914400"/>
            <a:ext cx="6739346" cy="518542"/>
          </a:xfrm>
        </p:spPr>
        <p:txBody>
          <a:bodyPr/>
          <a:lstStyle/>
          <a:p>
            <a:pPr algn="l"/>
            <a:r>
              <a:rPr lang="en-US" sz="2700" dirty="0"/>
              <a:t>PREPARING FOR OPEN ENROLLMENT</a:t>
            </a:r>
          </a:p>
        </p:txBody>
      </p:sp>
      <p:sp>
        <p:nvSpPr>
          <p:cNvPr id="3" name="Text Placeholder 2"/>
          <p:cNvSpPr>
            <a:spLocks noGrp="1"/>
          </p:cNvSpPr>
          <p:nvPr>
            <p:ph type="body" sz="quarter" idx="11"/>
          </p:nvPr>
        </p:nvSpPr>
        <p:spPr>
          <a:xfrm>
            <a:off x="685800" y="2147234"/>
            <a:ext cx="8001000" cy="4321177"/>
          </a:xfrm>
        </p:spPr>
        <p:txBody>
          <a:bodyPr/>
          <a:lstStyle/>
          <a:p>
            <a:r>
              <a:rPr lang="en-US" sz="2400" dirty="0"/>
              <a:t>Review your storefronts for accuracy</a:t>
            </a:r>
          </a:p>
          <a:p>
            <a:pPr lvl="1">
              <a:buSzPct val="80000"/>
              <a:buFont typeface="Courier New" panose="02070309020205020404" pitchFamily="49" charset="0"/>
              <a:buChar char="o"/>
            </a:pPr>
            <a:r>
              <a:rPr lang="en-US" sz="2400" dirty="0"/>
              <a:t>Location</a:t>
            </a:r>
          </a:p>
          <a:p>
            <a:pPr lvl="1">
              <a:buSzPct val="80000"/>
              <a:buFont typeface="Courier New" panose="02070309020205020404" pitchFamily="49" charset="0"/>
              <a:buChar char="o"/>
            </a:pPr>
            <a:r>
              <a:rPr lang="en-US" sz="2400" dirty="0"/>
              <a:t>Hours of </a:t>
            </a:r>
            <a:r>
              <a:rPr lang="en-US" sz="2400" dirty="0" smtClean="0"/>
              <a:t>operation</a:t>
            </a:r>
            <a:endParaRPr lang="en-US" sz="2400" dirty="0"/>
          </a:p>
          <a:p>
            <a:r>
              <a:rPr lang="en-US" sz="2400" dirty="0"/>
              <a:t>Certify or recertify </a:t>
            </a:r>
            <a:r>
              <a:rPr lang="en-US" sz="2400" dirty="0" smtClean="0"/>
              <a:t>CECs</a:t>
            </a:r>
          </a:p>
          <a:p>
            <a:r>
              <a:rPr lang="en-US" sz="2400" dirty="0" smtClean="0"/>
              <a:t>Familiarize yourselves with the IPAS Replacement Portal</a:t>
            </a:r>
          </a:p>
          <a:p>
            <a:pPr lvl="1">
              <a:buFont typeface="Courier New" panose="02070309020205020404" pitchFamily="49" charset="0"/>
              <a:buChar char="o"/>
            </a:pPr>
            <a:r>
              <a:rPr lang="en-US" sz="2400" dirty="0" smtClean="0"/>
              <a:t>Uploading of documents</a:t>
            </a:r>
          </a:p>
          <a:p>
            <a:pPr lvl="1">
              <a:buFont typeface="Courier New" panose="02070309020205020404" pitchFamily="49" charset="0"/>
              <a:buChar char="o"/>
            </a:pPr>
            <a:r>
              <a:rPr lang="en-US" sz="2400" dirty="0" smtClean="0"/>
              <a:t>Basic Navigation for Entity vs. Counselor</a:t>
            </a:r>
            <a:endParaRPr lang="en-US" sz="2400" dirty="0"/>
          </a:p>
          <a:p>
            <a:r>
              <a:rPr lang="en-US" sz="2400" dirty="0"/>
              <a:t>Familiarize yourselves with the work-plans we have agreed on</a:t>
            </a:r>
          </a:p>
        </p:txBody>
      </p:sp>
      <p:sp>
        <p:nvSpPr>
          <p:cNvPr id="4" name="Slide Number Placeholder 3"/>
          <p:cNvSpPr>
            <a:spLocks noGrp="1"/>
          </p:cNvSpPr>
          <p:nvPr>
            <p:ph type="sldNum" sz="quarter" idx="12"/>
          </p:nvPr>
        </p:nvSpPr>
        <p:spPr/>
        <p:txBody>
          <a:bodyPr/>
          <a:lstStyle/>
          <a:p>
            <a:fld id="{C1E3A3F6-E57B-1243-B35F-9B079AFE8357}" type="slidenum">
              <a:rPr lang="en-US" smtClean="0"/>
              <a:pPr/>
              <a:t>6</a:t>
            </a:fld>
            <a:endParaRPr lang="en-US" dirty="0"/>
          </a:p>
        </p:txBody>
      </p:sp>
    </p:spTree>
    <p:extLst>
      <p:ext uri="{BB962C8B-B14F-4D97-AF65-F5344CB8AC3E}">
        <p14:creationId xmlns:p14="http://schemas.microsoft.com/office/powerpoint/2010/main" val="373436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914401"/>
            <a:ext cx="6858000" cy="500364"/>
          </a:xfrm>
        </p:spPr>
        <p:txBody>
          <a:bodyPr/>
          <a:lstStyle/>
          <a:p>
            <a:pPr algn="l"/>
            <a:r>
              <a:rPr lang="en-US" sz="2000" dirty="0"/>
              <a:t>OPEN ENROLLMENT KICK OFF MEETING SCHEDULE</a:t>
            </a:r>
            <a:endParaRPr lang="en-US" sz="1800" dirty="0"/>
          </a:p>
        </p:txBody>
      </p:sp>
      <p:sp>
        <p:nvSpPr>
          <p:cNvPr id="4" name="Slide Number Placeholder 3"/>
          <p:cNvSpPr>
            <a:spLocks noGrp="1"/>
          </p:cNvSpPr>
          <p:nvPr>
            <p:ph type="sldNum" sz="quarter" idx="12"/>
          </p:nvPr>
        </p:nvSpPr>
        <p:spPr/>
        <p:txBody>
          <a:bodyPr/>
          <a:lstStyle/>
          <a:p>
            <a:fld id="{C1E3A3F6-E57B-1243-B35F-9B079AFE8357}" type="slidenum">
              <a:rPr lang="en-US" smtClean="0"/>
              <a:pPr/>
              <a:t>7</a:t>
            </a:fld>
            <a:endParaRPr lang="en-US" dirty="0"/>
          </a:p>
        </p:txBody>
      </p:sp>
      <p:sp>
        <p:nvSpPr>
          <p:cNvPr id="3" name="TextBox 2"/>
          <p:cNvSpPr txBox="1"/>
          <p:nvPr/>
        </p:nvSpPr>
        <p:spPr>
          <a:xfrm>
            <a:off x="1657350" y="4286251"/>
            <a:ext cx="6343650" cy="784830"/>
          </a:xfrm>
          <a:prstGeom prst="rect">
            <a:avLst/>
          </a:prstGeom>
          <a:noFill/>
        </p:spPr>
        <p:txBody>
          <a:bodyPr wrap="square" rtlCol="0">
            <a:spAutoFit/>
          </a:bodyPr>
          <a:lstStyle/>
          <a:p>
            <a:r>
              <a:rPr lang="en-US" sz="900" dirty="0"/>
              <a:t> </a:t>
            </a:r>
          </a:p>
          <a:p>
            <a:r>
              <a:rPr lang="en-US" sz="900" b="1" dirty="0"/>
              <a:t> </a:t>
            </a:r>
            <a:endParaRPr lang="en-US" sz="900" dirty="0"/>
          </a:p>
          <a:p>
            <a:r>
              <a:rPr lang="en-US" sz="900" dirty="0"/>
              <a:t> </a:t>
            </a:r>
          </a:p>
          <a:p>
            <a:r>
              <a:rPr lang="en-US" sz="900" dirty="0"/>
              <a:t/>
            </a:r>
            <a:br>
              <a:rPr lang="en-US" sz="900" dirty="0"/>
            </a:br>
            <a:endParaRPr lang="en-US" sz="900" dirty="0"/>
          </a:p>
        </p:txBody>
      </p:sp>
      <p:graphicFrame>
        <p:nvGraphicFramePr>
          <p:cNvPr id="6" name="Table 4"/>
          <p:cNvGraphicFramePr>
            <a:graphicFrameLocks noGrp="1"/>
          </p:cNvGraphicFramePr>
          <p:nvPr>
            <p:extLst>
              <p:ext uri="{D42A27DB-BD31-4B8C-83A1-F6EECF244321}">
                <p14:modId xmlns:p14="http://schemas.microsoft.com/office/powerpoint/2010/main" val="2005517177"/>
              </p:ext>
            </p:extLst>
          </p:nvPr>
        </p:nvGraphicFramePr>
        <p:xfrm>
          <a:off x="914400" y="2000251"/>
          <a:ext cx="7315200" cy="4356101"/>
        </p:xfrm>
        <a:graphic>
          <a:graphicData uri="http://schemas.openxmlformats.org/drawingml/2006/table">
            <a:tbl>
              <a:tblPr firstRow="1" bandRow="1">
                <a:tableStyleId>{5C22544A-7EE6-4342-B048-85BDC9FD1C3A}</a:tableStyleId>
              </a:tblPr>
              <a:tblGrid>
                <a:gridCol w="3681663"/>
                <a:gridCol w="3633537"/>
              </a:tblGrid>
              <a:tr h="1717783">
                <a:tc>
                  <a:txBody>
                    <a:bodyPr/>
                    <a:lstStyle/>
                    <a:p>
                      <a:pPr marL="0" algn="l" defTabSz="914400" rtl="0" eaLnBrk="1" latinLnBrk="0" hangingPunct="1"/>
                      <a:r>
                        <a:rPr lang="en-US" sz="1600" b="1" kern="1200" dirty="0" smtClean="0">
                          <a:solidFill>
                            <a:srgbClr val="19B9CA"/>
                          </a:solidFill>
                          <a:latin typeface="+mn-lt"/>
                          <a:ea typeface="+mn-ea"/>
                          <a:cs typeface="+mn-cs"/>
                        </a:rPr>
                        <a:t>Week 1</a:t>
                      </a:r>
                    </a:p>
                    <a:p>
                      <a:pPr marL="0" algn="l" defTabSz="914400" rtl="0" eaLnBrk="1" latinLnBrk="0" hangingPunct="1"/>
                      <a:r>
                        <a:rPr lang="en-US" sz="1600" b="0" kern="1200" dirty="0" smtClean="0">
                          <a:solidFill>
                            <a:schemeClr val="dk1"/>
                          </a:solidFill>
                          <a:latin typeface="+mn-lt"/>
                          <a:ea typeface="+mn-ea"/>
                          <a:cs typeface="+mn-cs"/>
                        </a:rPr>
                        <a:t>Sept.</a:t>
                      </a:r>
                      <a:r>
                        <a:rPr lang="en-US" sz="1600" b="0" kern="1200" baseline="0" dirty="0" smtClean="0">
                          <a:solidFill>
                            <a:schemeClr val="dk1"/>
                          </a:solidFill>
                          <a:latin typeface="+mn-lt"/>
                          <a:ea typeface="+mn-ea"/>
                          <a:cs typeface="+mn-cs"/>
                        </a:rPr>
                        <a:t> 6</a:t>
                      </a:r>
                      <a:r>
                        <a:rPr lang="en-US" sz="1600" b="0" kern="1200" dirty="0" smtClean="0">
                          <a:solidFill>
                            <a:schemeClr val="dk1"/>
                          </a:solidFill>
                          <a:latin typeface="+mn-lt"/>
                          <a:ea typeface="+mn-ea"/>
                          <a:cs typeface="+mn-cs"/>
                        </a:rPr>
                        <a:t> – Anaheim</a:t>
                      </a:r>
                    </a:p>
                    <a:p>
                      <a:pPr marL="0" algn="l" defTabSz="914400" rtl="0" eaLnBrk="1" latinLnBrk="0" hangingPunct="1"/>
                      <a:r>
                        <a:rPr lang="en-US" sz="1600" b="0" kern="1200" dirty="0" smtClean="0">
                          <a:solidFill>
                            <a:schemeClr val="dk1"/>
                          </a:solidFill>
                          <a:latin typeface="+mn-lt"/>
                          <a:ea typeface="+mn-ea"/>
                          <a:cs typeface="+mn-cs"/>
                        </a:rPr>
                        <a:t>Sept</a:t>
                      </a:r>
                      <a:r>
                        <a:rPr lang="en-US" sz="1600" b="0" kern="1200" baseline="0" dirty="0" smtClean="0">
                          <a:solidFill>
                            <a:schemeClr val="dk1"/>
                          </a:solidFill>
                          <a:latin typeface="+mn-lt"/>
                          <a:ea typeface="+mn-ea"/>
                          <a:cs typeface="+mn-cs"/>
                        </a:rPr>
                        <a:t>. 7 </a:t>
                      </a:r>
                      <a:r>
                        <a:rPr lang="en-US" sz="1600" b="0" kern="1200" dirty="0" smtClean="0">
                          <a:solidFill>
                            <a:schemeClr val="dk1"/>
                          </a:solidFill>
                          <a:latin typeface="+mn-lt"/>
                          <a:ea typeface="+mn-ea"/>
                          <a:cs typeface="+mn-cs"/>
                        </a:rPr>
                        <a:t>– Santa Rosa</a:t>
                      </a:r>
                    </a:p>
                    <a:p>
                      <a:pPr marL="0" algn="l" defTabSz="914400" rtl="0" eaLnBrk="1" latinLnBrk="0" hangingPunct="1"/>
                      <a:r>
                        <a:rPr lang="en-US" sz="1600" b="0" kern="1200" dirty="0" smtClean="0">
                          <a:solidFill>
                            <a:schemeClr val="dk1"/>
                          </a:solidFill>
                          <a:latin typeface="+mn-lt"/>
                          <a:ea typeface="+mn-ea"/>
                          <a:cs typeface="+mn-cs"/>
                        </a:rPr>
                        <a:t>Sept. 8 – Redding</a:t>
                      </a:r>
                    </a:p>
                  </a:txBody>
                  <a:tcPr marL="68580" marR="68580" marT="34290" marB="34290">
                    <a:noFill/>
                  </a:tcPr>
                </a:tc>
                <a:tc>
                  <a:txBody>
                    <a:bodyPr/>
                    <a:lstStyle/>
                    <a:p>
                      <a:pPr marL="0" algn="l" defTabSz="914400" rtl="0" eaLnBrk="1" latinLnBrk="0" hangingPunct="1"/>
                      <a:r>
                        <a:rPr lang="en-US" sz="1600" b="1" kern="1200" dirty="0" smtClean="0">
                          <a:solidFill>
                            <a:srgbClr val="19B9CA"/>
                          </a:solidFill>
                          <a:latin typeface="+mn-lt"/>
                          <a:ea typeface="+mn-ea"/>
                          <a:cs typeface="+mn-cs"/>
                        </a:rPr>
                        <a:t>Week 2</a:t>
                      </a:r>
                    </a:p>
                    <a:p>
                      <a:pPr marL="0" algn="l" defTabSz="914400" rtl="0" eaLnBrk="1" latinLnBrk="0" hangingPunct="1"/>
                      <a:r>
                        <a:rPr lang="en-US" sz="1600" b="0" kern="1200" dirty="0" smtClean="0">
                          <a:solidFill>
                            <a:schemeClr val="dk1"/>
                          </a:solidFill>
                          <a:latin typeface="+mn-lt"/>
                          <a:ea typeface="+mn-ea"/>
                          <a:cs typeface="+mn-cs"/>
                        </a:rPr>
                        <a:t>Sept. 11 – Modesto</a:t>
                      </a:r>
                    </a:p>
                    <a:p>
                      <a:pPr marL="0" lvl="0" algn="l" defTabSz="914400" rtl="0" eaLnBrk="1" latinLnBrk="0" hangingPunct="1"/>
                      <a:r>
                        <a:rPr lang="en-US" sz="1600" b="0" kern="1200" dirty="0" smtClean="0">
                          <a:solidFill>
                            <a:schemeClr val="dk1"/>
                          </a:solidFill>
                          <a:latin typeface="+mn-lt"/>
                          <a:ea typeface="+mn-ea"/>
                          <a:cs typeface="+mn-cs"/>
                        </a:rPr>
                        <a:t>Sept. 12 – Clovis</a:t>
                      </a:r>
                    </a:p>
                    <a:p>
                      <a:pPr marL="0" lvl="0" algn="l" defTabSz="914400" rtl="0" eaLnBrk="1" latinLnBrk="0" hangingPunct="1"/>
                      <a:r>
                        <a:rPr lang="en-US" sz="1600" b="0" kern="1200" dirty="0" smtClean="0">
                          <a:solidFill>
                            <a:schemeClr val="dk1"/>
                          </a:solidFill>
                          <a:latin typeface="+mn-lt"/>
                          <a:ea typeface="+mn-ea"/>
                          <a:cs typeface="+mn-cs"/>
                        </a:rPr>
                        <a:t>Sept. 13 – San Luis Obispo</a:t>
                      </a:r>
                    </a:p>
                    <a:p>
                      <a:pPr marL="0" lvl="0" algn="l" defTabSz="914400" rtl="0" eaLnBrk="1" latinLnBrk="0" hangingPunct="1"/>
                      <a:r>
                        <a:rPr lang="en-US" sz="1600" b="0" kern="1200" dirty="0" smtClean="0">
                          <a:solidFill>
                            <a:schemeClr val="dk1"/>
                          </a:solidFill>
                          <a:latin typeface="+mn-lt"/>
                          <a:ea typeface="+mn-ea"/>
                          <a:cs typeface="+mn-cs"/>
                        </a:rPr>
                        <a:t>Sept. 14 – Watsonville</a:t>
                      </a:r>
                    </a:p>
                    <a:p>
                      <a:pPr marL="0" lvl="0" algn="l" defTabSz="914400" rtl="0" eaLnBrk="1" latinLnBrk="0" hangingPunct="1"/>
                      <a:r>
                        <a:rPr lang="en-US" sz="1600" b="0" kern="1200" dirty="0" smtClean="0">
                          <a:solidFill>
                            <a:schemeClr val="dk1"/>
                          </a:solidFill>
                          <a:latin typeface="+mn-lt"/>
                          <a:ea typeface="+mn-ea"/>
                          <a:cs typeface="+mn-cs"/>
                        </a:rPr>
                        <a:t>Sept.</a:t>
                      </a:r>
                      <a:r>
                        <a:rPr lang="en-US" sz="1600" b="0" kern="1200" baseline="0" dirty="0" smtClean="0">
                          <a:solidFill>
                            <a:schemeClr val="dk1"/>
                          </a:solidFill>
                          <a:latin typeface="+mn-lt"/>
                          <a:ea typeface="+mn-ea"/>
                          <a:cs typeface="+mn-cs"/>
                        </a:rPr>
                        <a:t> 15 </a:t>
                      </a:r>
                      <a:r>
                        <a:rPr lang="en-US" sz="1600" b="0" kern="1200" dirty="0" smtClean="0">
                          <a:solidFill>
                            <a:schemeClr val="dk1"/>
                          </a:solidFill>
                          <a:latin typeface="+mn-lt"/>
                          <a:ea typeface="+mn-ea"/>
                          <a:cs typeface="+mn-cs"/>
                        </a:rPr>
                        <a:t>– San Francisco</a:t>
                      </a:r>
                      <a:endParaRPr lang="en-US" sz="1600" b="0" kern="1200" dirty="0">
                        <a:solidFill>
                          <a:schemeClr val="dk1"/>
                        </a:solidFill>
                        <a:latin typeface="+mn-lt"/>
                        <a:ea typeface="+mn-ea"/>
                        <a:cs typeface="+mn-cs"/>
                      </a:endParaRPr>
                    </a:p>
                  </a:txBody>
                  <a:tcPr marL="68580" marR="68580" marT="34290" marB="34290">
                    <a:noFill/>
                  </a:tcPr>
                </a:tc>
              </a:tr>
              <a:tr h="2638318">
                <a:tc>
                  <a:txBody>
                    <a:bodyPr/>
                    <a:lstStyle/>
                    <a:p>
                      <a:pPr marL="0" algn="l" defTabSz="914400" rtl="0" eaLnBrk="1" latinLnBrk="0" hangingPunct="1"/>
                      <a:r>
                        <a:rPr lang="en-US" sz="1600" b="1" kern="1200" dirty="0" smtClean="0">
                          <a:solidFill>
                            <a:srgbClr val="19B9CA"/>
                          </a:solidFill>
                          <a:latin typeface="+mn-lt"/>
                          <a:ea typeface="+mn-ea"/>
                          <a:cs typeface="+mn-cs"/>
                        </a:rPr>
                        <a:t>Week 3</a:t>
                      </a:r>
                    </a:p>
                    <a:p>
                      <a:r>
                        <a:rPr lang="en-US" sz="1600" b="0" dirty="0" smtClean="0"/>
                        <a:t>Sept. 19</a:t>
                      </a:r>
                      <a:r>
                        <a:rPr lang="en-US" sz="1600" b="0" baseline="0" dirty="0" smtClean="0"/>
                        <a:t> </a:t>
                      </a:r>
                      <a:r>
                        <a:rPr lang="en-US" sz="1600" b="0" kern="1200" dirty="0" smtClean="0">
                          <a:solidFill>
                            <a:schemeClr val="dk1"/>
                          </a:solidFill>
                          <a:latin typeface="+mn-lt"/>
                          <a:ea typeface="+mn-ea"/>
                          <a:cs typeface="+mn-cs"/>
                        </a:rPr>
                        <a:t>– San Diego</a:t>
                      </a:r>
                      <a:endParaRPr lang="en-US" sz="1600" b="0" dirty="0" smtClean="0"/>
                    </a:p>
                    <a:p>
                      <a:r>
                        <a:rPr lang="en-US" sz="1600" b="0" dirty="0" smtClean="0"/>
                        <a:t>Sept. 20 </a:t>
                      </a:r>
                      <a:r>
                        <a:rPr lang="en-US" sz="1600" b="0" kern="1200" dirty="0" smtClean="0">
                          <a:solidFill>
                            <a:schemeClr val="dk1"/>
                          </a:solidFill>
                          <a:latin typeface="+mn-lt"/>
                          <a:ea typeface="+mn-ea"/>
                          <a:cs typeface="+mn-cs"/>
                        </a:rPr>
                        <a:t>– Escondido</a:t>
                      </a:r>
                      <a:endParaRPr lang="en-US" sz="1600" b="0" dirty="0" smtClean="0"/>
                    </a:p>
                    <a:p>
                      <a:r>
                        <a:rPr lang="en-US" sz="1600" b="0" dirty="0" smtClean="0"/>
                        <a:t>Sept. 21 </a:t>
                      </a:r>
                      <a:r>
                        <a:rPr lang="en-US" sz="1600" b="0" kern="1200" dirty="0" smtClean="0">
                          <a:solidFill>
                            <a:schemeClr val="dk1"/>
                          </a:solidFill>
                          <a:latin typeface="+mn-lt"/>
                          <a:ea typeface="+mn-ea"/>
                          <a:cs typeface="+mn-cs"/>
                        </a:rPr>
                        <a:t>– Rancho Cucamonga</a:t>
                      </a:r>
                      <a:endParaRPr lang="en-US" sz="1600" b="0" dirty="0" smtClean="0"/>
                    </a:p>
                    <a:p>
                      <a:r>
                        <a:rPr lang="en-US" sz="1600" b="0" dirty="0" smtClean="0"/>
                        <a:t>Sept. 22 </a:t>
                      </a:r>
                      <a:r>
                        <a:rPr lang="en-US" sz="1600" b="0" kern="1200" dirty="0" smtClean="0">
                          <a:solidFill>
                            <a:schemeClr val="dk1"/>
                          </a:solidFill>
                          <a:latin typeface="+mn-lt"/>
                          <a:ea typeface="+mn-ea"/>
                          <a:cs typeface="+mn-cs"/>
                        </a:rPr>
                        <a:t>– Indio</a:t>
                      </a:r>
                      <a:r>
                        <a:rPr lang="en-US" sz="1600" b="0" dirty="0" smtClean="0"/>
                        <a:t> </a:t>
                      </a:r>
                    </a:p>
                    <a:p>
                      <a:endParaRPr lang="en-US" sz="1600" b="0" dirty="0"/>
                    </a:p>
                  </a:txBody>
                  <a:tcPr marL="68580" marR="68580" marT="34290" marB="34290">
                    <a:noFill/>
                  </a:tcPr>
                </a:tc>
                <a:tc>
                  <a:txBody>
                    <a:bodyPr/>
                    <a:lstStyle/>
                    <a:p>
                      <a:pPr marL="0" algn="l" defTabSz="914400" rtl="0" eaLnBrk="1" latinLnBrk="0" hangingPunct="1"/>
                      <a:r>
                        <a:rPr lang="en-US" sz="1600" b="1" kern="1200" dirty="0" smtClean="0">
                          <a:solidFill>
                            <a:srgbClr val="19B9CA"/>
                          </a:solidFill>
                          <a:latin typeface="+mn-lt"/>
                          <a:ea typeface="+mn-ea"/>
                          <a:cs typeface="+mn-cs"/>
                        </a:rPr>
                        <a:t>Week 4</a:t>
                      </a:r>
                    </a:p>
                    <a:p>
                      <a:pPr lvl="0"/>
                      <a:r>
                        <a:rPr lang="en-US" sz="1600" b="0" dirty="0" smtClean="0"/>
                        <a:t>Sept. 26 </a:t>
                      </a:r>
                      <a:r>
                        <a:rPr lang="en-US" sz="1600" b="0" kern="1200" dirty="0" smtClean="0">
                          <a:solidFill>
                            <a:schemeClr val="dk1"/>
                          </a:solidFill>
                          <a:latin typeface="+mn-lt"/>
                          <a:ea typeface="+mn-ea"/>
                          <a:cs typeface="+mn-cs"/>
                        </a:rPr>
                        <a:t>– Oxnard</a:t>
                      </a:r>
                      <a:endParaRPr lang="en-US" sz="1600" b="0" dirty="0" smtClean="0"/>
                    </a:p>
                    <a:p>
                      <a:pPr lvl="0"/>
                      <a:r>
                        <a:rPr lang="en-US" sz="1600" b="0" dirty="0" smtClean="0"/>
                        <a:t>Sept. 27 </a:t>
                      </a:r>
                      <a:r>
                        <a:rPr lang="en-US" sz="1600" b="0" kern="1200" dirty="0" smtClean="0">
                          <a:solidFill>
                            <a:schemeClr val="dk1"/>
                          </a:solidFill>
                          <a:latin typeface="+mn-lt"/>
                          <a:ea typeface="+mn-ea"/>
                          <a:cs typeface="+mn-cs"/>
                        </a:rPr>
                        <a:t>– San Fernando</a:t>
                      </a:r>
                      <a:endParaRPr lang="en-US" sz="1600" b="0" dirty="0" smtClean="0"/>
                    </a:p>
                    <a:p>
                      <a:pPr lvl="0"/>
                      <a:r>
                        <a:rPr lang="en-US" sz="1600" b="0" dirty="0" smtClean="0"/>
                        <a:t>Sept. 28 </a:t>
                      </a:r>
                      <a:r>
                        <a:rPr lang="en-US" sz="1600" b="0" kern="1200" dirty="0" smtClean="0">
                          <a:solidFill>
                            <a:schemeClr val="dk1"/>
                          </a:solidFill>
                          <a:latin typeface="+mn-lt"/>
                          <a:ea typeface="+mn-ea"/>
                          <a:cs typeface="+mn-cs"/>
                        </a:rPr>
                        <a:t>– Whittier</a:t>
                      </a:r>
                    </a:p>
                    <a:p>
                      <a:pPr lvl="0"/>
                      <a:r>
                        <a:rPr lang="en-US" sz="1600" b="0" dirty="0" smtClean="0"/>
                        <a:t>Sept.</a:t>
                      </a:r>
                      <a:r>
                        <a:rPr lang="en-US" sz="1600" b="0" baseline="0" dirty="0" smtClean="0"/>
                        <a:t> 29 </a:t>
                      </a:r>
                      <a:r>
                        <a:rPr lang="en-US" sz="1600" b="0" kern="1200" dirty="0" smtClean="0">
                          <a:solidFill>
                            <a:schemeClr val="dk1"/>
                          </a:solidFill>
                          <a:latin typeface="+mn-lt"/>
                          <a:ea typeface="+mn-ea"/>
                          <a:cs typeface="+mn-cs"/>
                        </a:rPr>
                        <a:t>– Torrance</a:t>
                      </a:r>
                      <a:endParaRPr lang="en-US" sz="1600" b="0" dirty="0" smtClean="0"/>
                    </a:p>
                    <a:p>
                      <a:r>
                        <a:rPr lang="en-US" sz="1600" b="0" dirty="0" smtClean="0"/>
                        <a:t> </a:t>
                      </a:r>
                      <a:endParaRPr lang="en-US" sz="1600" b="1" kern="1200" dirty="0" smtClean="0">
                        <a:solidFill>
                          <a:srgbClr val="19B9CA"/>
                        </a:solidFill>
                        <a:latin typeface="+mn-lt"/>
                        <a:ea typeface="+mn-ea"/>
                        <a:cs typeface="+mn-cs"/>
                      </a:endParaRPr>
                    </a:p>
                    <a:p>
                      <a:pPr marL="0" algn="l" defTabSz="914400" rtl="0" eaLnBrk="1" latinLnBrk="0" hangingPunct="1"/>
                      <a:r>
                        <a:rPr lang="en-US" sz="1600" b="1" kern="1200" dirty="0" smtClean="0">
                          <a:solidFill>
                            <a:srgbClr val="19B9CA"/>
                          </a:solidFill>
                          <a:latin typeface="+mn-lt"/>
                          <a:ea typeface="+mn-ea"/>
                          <a:cs typeface="+mn-cs"/>
                        </a:rPr>
                        <a:t>Week 5: October 3rd </a:t>
                      </a:r>
                    </a:p>
                    <a:p>
                      <a:pPr lvl="0"/>
                      <a:r>
                        <a:rPr lang="en-US" sz="1600" b="0" dirty="0" smtClean="0"/>
                        <a:t>Tuesday – Sacramento   - Sacramento County</a:t>
                      </a:r>
                    </a:p>
                    <a:p>
                      <a:endParaRPr lang="en-US" sz="1600" b="0" dirty="0"/>
                    </a:p>
                  </a:txBody>
                  <a:tcPr marL="68580" marR="68580" marT="34290" marB="34290">
                    <a:noFill/>
                  </a:tcPr>
                </a:tc>
              </a:tr>
            </a:tbl>
          </a:graphicData>
        </a:graphic>
      </p:graphicFrame>
    </p:spTree>
    <p:extLst>
      <p:ext uri="{BB962C8B-B14F-4D97-AF65-F5344CB8AC3E}">
        <p14:creationId xmlns:p14="http://schemas.microsoft.com/office/powerpoint/2010/main" val="883375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971800"/>
            <a:ext cx="6172200" cy="685800"/>
          </a:xfrm>
        </p:spPr>
        <p:txBody>
          <a:bodyPr/>
          <a:lstStyle/>
          <a:p>
            <a:r>
              <a:rPr lang="en-US" sz="3300" dirty="0" smtClean="0"/>
              <a:t>PROGRAM ADMINISTRATION</a:t>
            </a:r>
            <a:endParaRPr lang="en-US" sz="3300" dirty="0"/>
          </a:p>
        </p:txBody>
      </p:sp>
      <p:sp>
        <p:nvSpPr>
          <p:cNvPr id="3" name="Slide Number Placeholder 2"/>
          <p:cNvSpPr>
            <a:spLocks noGrp="1"/>
          </p:cNvSpPr>
          <p:nvPr>
            <p:ph type="sldNum" sz="quarter" idx="10"/>
          </p:nvPr>
        </p:nvSpPr>
        <p:spPr/>
        <p:txBody>
          <a:bodyPr/>
          <a:lstStyle/>
          <a:p>
            <a:fld id="{CE488715-6F9C-054E-9654-2239995ED2DE}" type="slidenum">
              <a:rPr lang="en-US" smtClean="0"/>
              <a:pPr/>
              <a:t>8</a:t>
            </a:fld>
            <a:endParaRPr lang="en-US" dirty="0"/>
          </a:p>
        </p:txBody>
      </p:sp>
    </p:spTree>
    <p:extLst>
      <p:ext uri="{BB962C8B-B14F-4D97-AF65-F5344CB8AC3E}">
        <p14:creationId xmlns:p14="http://schemas.microsoft.com/office/powerpoint/2010/main" val="282249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240" y="1066432"/>
            <a:ext cx="6799760" cy="342900"/>
          </a:xfrm>
        </p:spPr>
        <p:txBody>
          <a:bodyPr/>
          <a:lstStyle/>
          <a:p>
            <a:pPr algn="l"/>
            <a:r>
              <a:rPr lang="en-US" sz="2600" dirty="0"/>
              <a:t>WORKPLAN AND CAMPAIGN STRATEGY </a:t>
            </a:r>
          </a:p>
        </p:txBody>
      </p:sp>
      <p:sp>
        <p:nvSpPr>
          <p:cNvPr id="5" name="Slide Number Placeholder 4"/>
          <p:cNvSpPr>
            <a:spLocks noGrp="1"/>
          </p:cNvSpPr>
          <p:nvPr>
            <p:ph type="sldNum" sz="quarter" idx="12"/>
          </p:nvPr>
        </p:nvSpPr>
        <p:spPr/>
        <p:txBody>
          <a:bodyPr/>
          <a:lstStyle/>
          <a:p>
            <a:fld id="{C1E3A3F6-E57B-1243-B35F-9B079AFE8357}" type="slidenum">
              <a:rPr lang="en-US" smtClean="0"/>
              <a:pPr/>
              <a:t>9</a:t>
            </a:fld>
            <a:endParaRPr lang="en-US" dirty="0"/>
          </a:p>
        </p:txBody>
      </p:sp>
      <p:sp>
        <p:nvSpPr>
          <p:cNvPr id="4" name="TextBox 3"/>
          <p:cNvSpPr txBox="1"/>
          <p:nvPr/>
        </p:nvSpPr>
        <p:spPr>
          <a:xfrm>
            <a:off x="457200" y="2514600"/>
            <a:ext cx="8458200" cy="2677656"/>
          </a:xfrm>
          <a:prstGeom prst="rect">
            <a:avLst/>
          </a:prstGeom>
          <a:noFill/>
        </p:spPr>
        <p:txBody>
          <a:bodyPr wrap="square" rtlCol="0">
            <a:spAutoFit/>
          </a:bodyPr>
          <a:lstStyle/>
          <a:p>
            <a:pPr marL="214313" indent="-214313">
              <a:buFont typeface="Arial" panose="020B0604020202020204" pitchFamily="34" charset="0"/>
              <a:buChar char="•"/>
            </a:pPr>
            <a:r>
              <a:rPr lang="en-US" sz="2400" dirty="0"/>
              <a:t>Submitted </a:t>
            </a:r>
            <a:r>
              <a:rPr lang="en-US" sz="2400" dirty="0" smtClean="0"/>
              <a:t>within </a:t>
            </a:r>
            <a:r>
              <a:rPr lang="en-US" sz="2400" dirty="0"/>
              <a:t>30 days after activation of agreement</a:t>
            </a:r>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r>
              <a:rPr lang="en-US" sz="2400" dirty="0"/>
              <a:t>Grantee must complete this worksheet </a:t>
            </a:r>
            <a:r>
              <a:rPr lang="en-US" sz="2400" dirty="0" smtClean="0"/>
              <a:t>to:</a:t>
            </a:r>
          </a:p>
          <a:p>
            <a:pPr marL="800100" lvl="1" indent="-342900">
              <a:buFont typeface="Wingdings" panose="05000000000000000000" pitchFamily="2" charset="2"/>
              <a:buChar char="ü"/>
            </a:pPr>
            <a:r>
              <a:rPr lang="en-US" sz="2400" dirty="0" smtClean="0"/>
              <a:t>demonstrate </a:t>
            </a:r>
            <a:r>
              <a:rPr lang="en-US" sz="2400" dirty="0"/>
              <a:t>their </a:t>
            </a:r>
            <a:r>
              <a:rPr lang="en-US" sz="2400" dirty="0" smtClean="0"/>
              <a:t>capability</a:t>
            </a:r>
          </a:p>
          <a:p>
            <a:pPr marL="800100" lvl="1" indent="-342900">
              <a:buFont typeface="Wingdings" panose="05000000000000000000" pitchFamily="2" charset="2"/>
              <a:buChar char="ü"/>
            </a:pPr>
            <a:r>
              <a:rPr lang="en-US" sz="2400" dirty="0"/>
              <a:t>a</a:t>
            </a:r>
            <a:r>
              <a:rPr lang="en-US" sz="2400" dirty="0" smtClean="0"/>
              <a:t>nd </a:t>
            </a:r>
            <a:r>
              <a:rPr lang="en-US" sz="2400" dirty="0"/>
              <a:t>that of their subcontractors, if </a:t>
            </a:r>
            <a:r>
              <a:rPr lang="en-US" sz="2400" dirty="0" smtClean="0"/>
              <a:t>applicable</a:t>
            </a:r>
          </a:p>
          <a:p>
            <a:pPr marL="800100" lvl="1" indent="-342900">
              <a:buFont typeface="Wingdings" panose="05000000000000000000" pitchFamily="2" charset="2"/>
              <a:buChar char="ü"/>
            </a:pPr>
            <a:r>
              <a:rPr lang="en-US" sz="2400" dirty="0"/>
              <a:t>a</a:t>
            </a:r>
            <a:r>
              <a:rPr lang="en-US" sz="2400" dirty="0" smtClean="0"/>
              <a:t>nd reach </a:t>
            </a:r>
            <a:r>
              <a:rPr lang="en-US" sz="2400" dirty="0"/>
              <a:t>and enroll the number of individuals listed in the </a:t>
            </a:r>
            <a:r>
              <a:rPr lang="en-US" sz="2400"/>
              <a:t>Amendment </a:t>
            </a:r>
            <a:r>
              <a:rPr lang="en-US" sz="2400" smtClean="0"/>
              <a:t>2</a:t>
            </a:r>
            <a:endParaRPr lang="en-US" sz="2400" dirty="0"/>
          </a:p>
        </p:txBody>
      </p:sp>
    </p:spTree>
    <p:extLst>
      <p:ext uri="{BB962C8B-B14F-4D97-AF65-F5344CB8AC3E}">
        <p14:creationId xmlns:p14="http://schemas.microsoft.com/office/powerpoint/2010/main" val="1250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ed California NET">
  <a:themeElements>
    <a:clrScheme name="Covered California">
      <a:dk1>
        <a:sysClr val="windowText" lastClr="000000"/>
      </a:dk1>
      <a:lt1>
        <a:sysClr val="window" lastClr="FFFFFF"/>
      </a:lt1>
      <a:dk2>
        <a:srgbClr val="453C40"/>
      </a:dk2>
      <a:lt2>
        <a:srgbClr val="EEECE1"/>
      </a:lt2>
      <a:accent1>
        <a:srgbClr val="17BAC3"/>
      </a:accent1>
      <a:accent2>
        <a:srgbClr val="DCB53C"/>
      </a:accent2>
      <a:accent3>
        <a:srgbClr val="13664F"/>
      </a:accent3>
      <a:accent4>
        <a:srgbClr val="453C40"/>
      </a:accent4>
      <a:accent5>
        <a:srgbClr val="C9C9C9"/>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dirty="0" smtClean="0"/>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2.xml><?xml version="1.0" encoding="utf-8"?>
<a:theme xmlns:a="http://schemas.openxmlformats.org/drawingml/2006/main" name="CoveredCA Content Gold">
  <a:themeElements>
    <a:clrScheme name="Covered California">
      <a:dk1>
        <a:sysClr val="windowText" lastClr="000000"/>
      </a:dk1>
      <a:lt1>
        <a:sysClr val="window" lastClr="FFFFFF"/>
      </a:lt1>
      <a:dk2>
        <a:srgbClr val="453C40"/>
      </a:dk2>
      <a:lt2>
        <a:srgbClr val="EEECE1"/>
      </a:lt2>
      <a:accent1>
        <a:srgbClr val="17BAC3"/>
      </a:accent1>
      <a:accent2>
        <a:srgbClr val="DCB53C"/>
      </a:accent2>
      <a:accent3>
        <a:srgbClr val="13664F"/>
      </a:accent3>
      <a:accent4>
        <a:srgbClr val="453C40"/>
      </a:accent4>
      <a:accent5>
        <a:srgbClr val="C9C9C9"/>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dirty="0" smtClean="0"/>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3.xml><?xml version="1.0" encoding="utf-8"?>
<a:theme xmlns:a="http://schemas.openxmlformats.org/drawingml/2006/main" name="CoveredCA Title">
  <a:themeElements>
    <a:clrScheme name="Covered California">
      <a:dk1>
        <a:sysClr val="windowText" lastClr="000000"/>
      </a:dk1>
      <a:lt1>
        <a:sysClr val="window" lastClr="FFFFFF"/>
      </a:lt1>
      <a:dk2>
        <a:srgbClr val="453C40"/>
      </a:dk2>
      <a:lt2>
        <a:srgbClr val="EEECE1"/>
      </a:lt2>
      <a:accent1>
        <a:srgbClr val="17BAC3"/>
      </a:accent1>
      <a:accent2>
        <a:srgbClr val="DCB53C"/>
      </a:accent2>
      <a:accent3>
        <a:srgbClr val="13664F"/>
      </a:accent3>
      <a:accent4>
        <a:srgbClr val="453C40"/>
      </a:accent4>
      <a:accent5>
        <a:srgbClr val="C9C9C9"/>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edCA Cover">
  <a:themeElements>
    <a:clrScheme name="Covered California">
      <a:dk1>
        <a:sysClr val="windowText" lastClr="000000"/>
      </a:dk1>
      <a:lt1>
        <a:sysClr val="window" lastClr="FFFFFF"/>
      </a:lt1>
      <a:dk2>
        <a:srgbClr val="453C40"/>
      </a:dk2>
      <a:lt2>
        <a:srgbClr val="EEECE1"/>
      </a:lt2>
      <a:accent1>
        <a:srgbClr val="17BAC3"/>
      </a:accent1>
      <a:accent2>
        <a:srgbClr val="DCB53C"/>
      </a:accent2>
      <a:accent3>
        <a:srgbClr val="13664F"/>
      </a:accent3>
      <a:accent4>
        <a:srgbClr val="453C40"/>
      </a:accent4>
      <a:accent5>
        <a:srgbClr val="C9C9C9"/>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CB745124217340B6868632D8547DA6" ma:contentTypeVersion="0" ma:contentTypeDescription="Create a new document." ma:contentTypeScope="" ma:versionID="b7965c8377ae5d21b36ab5e5a8df976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34D2AA-0610-4408-B125-5434FE8B970A}">
  <ds:schemaRefs>
    <ds:schemaRef ds:uri="http://schemas.microsoft.com/sharepoint/v3/contenttype/forms"/>
  </ds:schemaRefs>
</ds:datastoreItem>
</file>

<file path=customXml/itemProps2.xml><?xml version="1.0" encoding="utf-8"?>
<ds:datastoreItem xmlns:ds="http://schemas.openxmlformats.org/officeDocument/2006/customXml" ds:itemID="{8A71DE2C-6827-4752-892C-C4874FEBE036}">
  <ds:schemaRefs>
    <ds:schemaRef ds:uri="http://purl.org/dc/elements/1.1/"/>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documentManagement/typ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B7427E4B-D502-403B-9F99-B7B4AC230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Covered California NET.thmx</Template>
  <TotalTime>69605</TotalTime>
  <Words>2750</Words>
  <Application>Microsoft Office PowerPoint</Application>
  <PresentationFormat>On-screen Show (4:3)</PresentationFormat>
  <Paragraphs>469</Paragraphs>
  <Slides>35</Slides>
  <Notes>32</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Calibri</vt:lpstr>
      <vt:lpstr>Courier New</vt:lpstr>
      <vt:lpstr>Open Sans</vt:lpstr>
      <vt:lpstr>Times New Roman</vt:lpstr>
      <vt:lpstr>Wingdings</vt:lpstr>
      <vt:lpstr>Covered California NET</vt:lpstr>
      <vt:lpstr>CoveredCA Content Gold</vt:lpstr>
      <vt:lpstr>CoveredCA Title</vt:lpstr>
      <vt:lpstr>CoveredCA Cover</vt:lpstr>
      <vt:lpstr>PowerPoint Presentation</vt:lpstr>
      <vt:lpstr>WELCOME</vt:lpstr>
      <vt:lpstr>AGENDA</vt:lpstr>
      <vt:lpstr>IMPORTANT DATES</vt:lpstr>
      <vt:lpstr>OPEN ENROLLMENT</vt:lpstr>
      <vt:lpstr>PREPARING FOR OPEN ENROLLMENT</vt:lpstr>
      <vt:lpstr>OPEN ENROLLMENT KICK OFF MEETING SCHEDULE</vt:lpstr>
      <vt:lpstr>PROGRAM ADMINISTRATION</vt:lpstr>
      <vt:lpstr>WORKPLAN AND CAMPAIGN STRATEGY </vt:lpstr>
      <vt:lpstr>PROGRESS REPORTS</vt:lpstr>
      <vt:lpstr>PAYMENT REQUESTS </vt:lpstr>
      <vt:lpstr>CERTIFICATION</vt:lpstr>
      <vt:lpstr>MANAGEMENT MEMORANDA</vt:lpstr>
      <vt:lpstr>EVENT REPORTING</vt:lpstr>
      <vt:lpstr>STOREFRONTS</vt:lpstr>
      <vt:lpstr>SITE VISITS </vt:lpstr>
      <vt:lpstr>      WHAT’S NEW</vt:lpstr>
      <vt:lpstr> Salesforce: IPAS Replacement</vt:lpstr>
      <vt:lpstr> Salesforce: IPAS Replacement (continued)</vt:lpstr>
      <vt:lpstr> Salesforce: IPAS Replacement (continued)</vt:lpstr>
      <vt:lpstr> Salesforce: IPAS Replacement (continued)</vt:lpstr>
      <vt:lpstr> Salesforce: IPAS Replacement (continued)</vt:lpstr>
      <vt:lpstr>NEW PII AUTHORIZATION FORM</vt:lpstr>
      <vt:lpstr>NEW PII AUTHORIZATION FORM (Continued)</vt:lpstr>
      <vt:lpstr>BI-MONTHLY CALLS</vt:lpstr>
      <vt:lpstr>COLLATERAL</vt:lpstr>
      <vt:lpstr>PRODUCTIVITY REPORTS</vt:lpstr>
      <vt:lpstr>PROGRAM TIMELINE</vt:lpstr>
      <vt:lpstr>RESOURCES </vt:lpstr>
      <vt:lpstr>HBEX WEBPAGE</vt:lpstr>
      <vt:lpstr>PARTNER TOOLKIT</vt:lpstr>
      <vt:lpstr>SOCIAL MEDIA</vt:lpstr>
      <vt:lpstr>PowerPoint Presentation</vt:lpstr>
      <vt:lpstr>PROGRAM STAFF</vt:lpstr>
      <vt:lpstr>QUESTIONS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for Individuals and Families</dc:title>
  <dc:creator>Lawrence Hiner</dc:creator>
  <cp:keywords/>
  <cp:lastModifiedBy>Thomas, Tonya (CoveredCA)</cp:lastModifiedBy>
  <cp:revision>865</cp:revision>
  <cp:lastPrinted>2017-08-29T21:55:54Z</cp:lastPrinted>
  <dcterms:created xsi:type="dcterms:W3CDTF">2013-01-31T20:01:28Z</dcterms:created>
  <dcterms:modified xsi:type="dcterms:W3CDTF">2017-09-01T20:28:34Z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0x010100ECCB745124217340B6868632D8547DA6</vt:lpwstr>
  </property>
  <property fmtid="{D5CDD505-2E9C-101B-9397-08002B2CF9AE}" pid="3" name="_dlc_policyId">
    <vt:lpwstr>0x0101008C66CFEE27ECAF428973AFF28D437B27|11317276</vt:lpwstr>
  </property>
  <property fmtid="{D5CDD505-2E9C-101B-9397-08002B2CF9AE}" pid="4" name="ItemRetentionFormula">
    <vt:lpwstr/>
  </property>
  <property fmtid="{D5CDD505-2E9C-101B-9397-08002B2CF9AE}" pid="5" name="RecordType">
    <vt:lpwstr/>
  </property>
  <property fmtid="{D5CDD505-2E9C-101B-9397-08002B2CF9AE}" pid="6" name="CCManagedNavs">
    <vt:lpwstr/>
  </property>
</Properties>
</file>